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2.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3.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4.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5.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6.xml" ContentType="application/vnd.openxmlformats-officedocument.theme+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7.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8.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946" r:id="rId4"/>
    <p:sldMasterId id="2147483696" r:id="rId5"/>
    <p:sldMasterId id="2147483746" r:id="rId6"/>
    <p:sldMasterId id="2147483793" r:id="rId7"/>
    <p:sldMasterId id="2147483821" r:id="rId8"/>
    <p:sldMasterId id="2147484871" r:id="rId9"/>
    <p:sldMasterId id="2147484889" r:id="rId10"/>
    <p:sldMasterId id="2147483660" r:id="rId11"/>
    <p:sldMasterId id="2147483648" r:id="rId12"/>
  </p:sldMasterIdLst>
  <p:notesMasterIdLst>
    <p:notesMasterId r:id="rId20"/>
  </p:notesMasterIdLst>
  <p:sldIdLst>
    <p:sldId id="10665" r:id="rId13"/>
    <p:sldId id="3769" r:id="rId14"/>
    <p:sldId id="258" r:id="rId15"/>
    <p:sldId id="10668" r:id="rId16"/>
    <p:sldId id="10670" r:id="rId17"/>
    <p:sldId id="10671" r:id="rId18"/>
    <p:sldId id="26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147CCE-C30F-E6D8-BE01-0EE63E7ED600}" v="704" dt="2022-02-02T08:14:23.868"/>
    <p1510:client id="{F369560C-F9E9-42EB-AEC1-7C60660EDA95}" v="1" dt="2021-03-15T19:32:51.1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36" y="4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slide" Target="slides/slide6.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7.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7C255F-1EA4-42C8-ADE0-A55878E64097}" type="datetimeFigureOut">
              <a:rPr lang="en-US" smtClean="0"/>
              <a:t>2/21/2022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92A87B-2A81-4DF7-A246-0510B5734578}" type="slidenum">
              <a:rPr lang="en-US" smtClean="0"/>
              <a:t>‹#›</a:t>
            </a:fld>
            <a:endParaRPr lang="en-US"/>
          </a:p>
        </p:txBody>
      </p:sp>
    </p:spTree>
    <p:extLst>
      <p:ext uri="{BB962C8B-B14F-4D97-AF65-F5344CB8AC3E}">
        <p14:creationId xmlns:p14="http://schemas.microsoft.com/office/powerpoint/2010/main" val="413163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Need a slide here on other “Deployment” types like terraform and how they compare. </a:t>
            </a:r>
            <a:r>
              <a:rPr lang="en-US" err="1"/>
              <a:t>Ie</a:t>
            </a:r>
            <a:r>
              <a:rPr lang="en-US"/>
              <a:t>. logic to perform ARM puts it handled on client slide vs server side.  No validate/preflight.  </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3415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1. As easy to read as it is to write: </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Config is priority over code. Easy transition for PowerShell users and DevOps engineers. Ease of learning is priority over ease of use.</a:t>
            </a:r>
            <a:endPar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2. Transparent Abstraction:</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Simplify as much as possible </a:t>
            </a:r>
            <a:r>
              <a:rPr kumimoji="0" lang="en-US" sz="1200" b="0" i="1"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without</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abstracting the platform in any way. Day Zero support will continue.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3. Imperative constructs for a declarative language:</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Common syntax patterns for looping, conditionals, transformations designed to be use in a declarative way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4. Modularity:</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Abstract common blocks of configuration into reusable elements. Publish modules to make common resources easy to consume with defaults, then progressively disclose complexity and allow for overrides. </a:t>
            </a:r>
          </a:p>
          <a:p>
            <a:pPr marL="0" marR="0" lvl="0" indent="0" algn="l" defTabSz="914367"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5. Tighten the dev/test loop:</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Help catch as many errors as possible before I send the template to ARM</a:t>
            </a:r>
          </a:p>
          <a:p>
            <a:pPr marL="0" marR="0" lvl="0" indent="0" algn="l" defTabSz="914367"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endParaRPr lang="en-US" sz="1200">
              <a:latin typeface="Segoe UI" panose="020B0502040204020203" pitchFamily="34" charset="0"/>
              <a:cs typeface="Segoe UI" panose="020B0502040204020203" pitchFamily="34" charset="0"/>
            </a:endParaRPr>
          </a:p>
          <a:p>
            <a:r>
              <a:rPr lang="en-US" sz="1200">
                <a:latin typeface="Segoe UI" panose="020B0502040204020203" pitchFamily="34" charset="0"/>
                <a:cs typeface="Segoe UI" panose="020B0502040204020203" pitchFamily="34" charset="0"/>
              </a:rPr>
              <a:t>Day Zero provider coverage, Policy remediations etc.</a:t>
            </a:r>
          </a:p>
          <a:p>
            <a:endParaRPr lang="en-US" sz="12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CDA408-8408-4425-B170-5B05EF45E99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0579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1. As easy to read as it is to write: </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Config is priority over code. Easy transition for PowerShell users and DevOps engineers. Ease of learning is priority over ease of use.</a:t>
            </a:r>
            <a:endPar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2. Transparent Abstraction:</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Simplify as much as possible </a:t>
            </a:r>
            <a:r>
              <a:rPr kumimoji="0" lang="en-US" sz="1200" b="0" i="1"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without</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abstracting the platform in any way. Day Zero support will continue.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3. Imperative constructs for a declarative language:</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Common syntax patterns for looping, conditionals, transformations designed to be use in a declarative way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4. Modularity:</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Abstract common blocks of configuration into reusable elements. Publish modules to make common resources easy to consume with defaults, then progressively disclose complexity and allow for overrides. </a:t>
            </a:r>
          </a:p>
          <a:p>
            <a:pPr marL="0" marR="0" lvl="0" indent="0" algn="l" defTabSz="914367"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5. Tighten the dev/test loop:</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Help catch as many errors as possible before I send the template to ARM</a:t>
            </a:r>
          </a:p>
          <a:p>
            <a:pPr marL="0" marR="0" lvl="0" indent="0" algn="l" defTabSz="914367"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endParaRPr lang="en-US" sz="1200">
              <a:latin typeface="Segoe UI" panose="020B0502040204020203" pitchFamily="34" charset="0"/>
              <a:cs typeface="Segoe UI" panose="020B0502040204020203" pitchFamily="34" charset="0"/>
            </a:endParaRPr>
          </a:p>
          <a:p>
            <a:r>
              <a:rPr lang="en-US" sz="1200">
                <a:latin typeface="Segoe UI" panose="020B0502040204020203" pitchFamily="34" charset="0"/>
                <a:cs typeface="Segoe UI" panose="020B0502040204020203" pitchFamily="34" charset="0"/>
              </a:rPr>
              <a:t>Day Zero provider coverage, Policy remediations etc.</a:t>
            </a:r>
          </a:p>
          <a:p>
            <a:endParaRPr lang="en-US" sz="12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0ECDA408-8408-4425-B170-5B05EF45E99D}" type="slidenum">
              <a:rPr lang="en-US" smtClean="0"/>
              <a:t>4</a:t>
            </a:fld>
            <a:endParaRPr lang="en-US"/>
          </a:p>
        </p:txBody>
      </p:sp>
    </p:spTree>
    <p:extLst>
      <p:ext uri="{BB962C8B-B14F-4D97-AF65-F5344CB8AC3E}">
        <p14:creationId xmlns:p14="http://schemas.microsoft.com/office/powerpoint/2010/main" val="2960579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Bicep is more of a revision to the existing ARM template language rather than an entirely new language. While most of the syntax has been changed, the core functionality of ARM templates and the runtime remains the same.</a:t>
            </a:r>
            <a:br>
              <a:rPr lang="en-US">
                <a:cs typeface="+mn-lt"/>
              </a:rPr>
            </a:br>
            <a:r>
              <a:rPr lang="en-US"/>
              <a:t>With Bicep, Microsoft is revising the syntax of this DSL and moving it into its own .bicep file format. Before going down this path, we closely evaluated using an existing high-level programming language, but ultimately determined that bicep would be easier to learn for our target audience.</a:t>
            </a:r>
          </a:p>
          <a:p>
            <a:endParaRPr lang="en-US">
              <a:cs typeface="+mn-lt"/>
            </a:endParaRPr>
          </a:p>
          <a:p>
            <a:r>
              <a:rPr lang="en-US"/>
              <a:t>2. There is a huge customer base using ARM templates today (80% of all resource created in Azure are done via ARM Templates) because it provides a unique set of capabilities and benefits. We wanted to make the experience for those customers first-class as well, in addition to making it easier to start for Azure focused customers</a:t>
            </a:r>
            <a:endParaRPr lang="en-US">
              <a:cs typeface="Calibri"/>
            </a:endParaRPr>
          </a:p>
          <a:p>
            <a:endParaRPr lang="en-US">
              <a:cs typeface="+mn-lt"/>
            </a:endParaRPr>
          </a:p>
          <a:p>
            <a:r>
              <a:rPr lang="en-US">
                <a:cs typeface="+mn-lt"/>
              </a:rPr>
              <a:t>3. Yes, This is under support plan as well</a:t>
            </a:r>
          </a:p>
          <a:p>
            <a:endParaRPr lang="en-US">
              <a:cs typeface="+mn-lt"/>
            </a:endParaRPr>
          </a:p>
          <a:p>
            <a:r>
              <a:rPr lang="en-US">
                <a:cs typeface="+mn-lt"/>
              </a:rPr>
              <a:t>4. </a:t>
            </a:r>
            <a:r>
              <a:rPr lang="en-US" b="1"/>
              <a:t> </a:t>
            </a:r>
            <a:r>
              <a:rPr lang="en-US"/>
              <a:t>Bicep is a DSL focused on deploying end-to-end solutions in Azure. In practice, that usually means working with some non-Azure APIs which may come in future but for now this is focused on AZURE only.</a:t>
            </a:r>
            <a:br>
              <a:rPr lang="en-US">
                <a:cs typeface="+mn-lt"/>
              </a:rPr>
            </a:br>
            <a:br>
              <a:rPr lang="en-US">
                <a:cs typeface="+mn-lt"/>
              </a:rPr>
            </a:br>
            <a:endParaRPr lang="en-US">
              <a:cs typeface="Calibri"/>
            </a:endParaRPr>
          </a:p>
        </p:txBody>
      </p:sp>
      <p:sp>
        <p:nvSpPr>
          <p:cNvPr id="4" name="Slide Number Placeholder 3"/>
          <p:cNvSpPr>
            <a:spLocks noGrp="1"/>
          </p:cNvSpPr>
          <p:nvPr>
            <p:ph type="sldNum" sz="quarter" idx="5"/>
          </p:nvPr>
        </p:nvSpPr>
        <p:spPr/>
        <p:txBody>
          <a:bodyPr/>
          <a:lstStyle/>
          <a:p>
            <a:fld id="{BB92A87B-2A81-4DF7-A246-0510B5734578}" type="slidenum">
              <a:rPr lang="en-US" smtClean="0"/>
              <a:t>5</a:t>
            </a:fld>
            <a:endParaRPr lang="en-US"/>
          </a:p>
        </p:txBody>
      </p:sp>
    </p:spTree>
    <p:extLst>
      <p:ext uri="{BB962C8B-B14F-4D97-AF65-F5344CB8AC3E}">
        <p14:creationId xmlns:p14="http://schemas.microsoft.com/office/powerpoint/2010/main" val="920090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you want to work together for some challenge, feel free to break out in separate rooms and come back to main meeting.</a:t>
            </a:r>
          </a:p>
        </p:txBody>
      </p:sp>
      <p:sp>
        <p:nvSpPr>
          <p:cNvPr id="4" name="Slide Number Placeholder 3"/>
          <p:cNvSpPr>
            <a:spLocks noGrp="1"/>
          </p:cNvSpPr>
          <p:nvPr>
            <p:ph type="sldNum" sz="quarter" idx="5"/>
          </p:nvPr>
        </p:nvSpPr>
        <p:spPr/>
        <p:txBody>
          <a:bodyPr/>
          <a:lstStyle/>
          <a:p>
            <a:fld id="{BB92A87B-2A81-4DF7-A246-0510B5734578}" type="slidenum">
              <a:rPr lang="en-US" smtClean="0"/>
              <a:t>6</a:t>
            </a:fld>
            <a:endParaRPr lang="en-US"/>
          </a:p>
        </p:txBody>
      </p:sp>
    </p:spTree>
    <p:extLst>
      <p:ext uri="{BB962C8B-B14F-4D97-AF65-F5344CB8AC3E}">
        <p14:creationId xmlns:p14="http://schemas.microsoft.com/office/powerpoint/2010/main" val="40640955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4.xml"/><Relationship Id="rId4" Type="http://schemas.openxmlformats.org/officeDocument/2006/relationships/image" Target="../media/image2.emf"/></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6.xml"/><Relationship Id="rId5" Type="http://schemas.openxmlformats.org/officeDocument/2006/relationships/image" Target="../media/image26.png"/><Relationship Id="rId4" Type="http://schemas.openxmlformats.org/officeDocument/2006/relationships/image" Target="../media/image25.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7.xml"/><Relationship Id="rId5" Type="http://schemas.openxmlformats.org/officeDocument/2006/relationships/image" Target="../media/image26.png"/><Relationship Id="rId4" Type="http://schemas.openxmlformats.org/officeDocument/2006/relationships/image" Target="../media/image25.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7735288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473704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43FF8C8-7F5A-4421-9447-1B05BF103B20}"/>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12414600"/>
      </p:ext>
    </p:extLst>
  </p:cSld>
  <p:clrMapOvr>
    <a:masterClrMapping/>
  </p:clrMapOvr>
  <p:transition>
    <p:fade/>
  </p:transition>
  <p:hf sldNum="0" hdr="0" dt="0"/>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C7A7BB0F-782C-4D9F-9090-0EA61980C6A3}"/>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87204547"/>
      </p:ext>
    </p:extLst>
  </p:cSld>
  <p:clrMapOvr>
    <a:masterClrMapping/>
  </p:clrMapOvr>
  <p:transition>
    <p:fade/>
  </p:transition>
  <p:hf sldNum="0" hdr="0" dt="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379235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0218095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9563381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995C8D41-03F8-4AE1-9268-78A3204074CD}"/>
              </a:ext>
            </a:extLst>
          </p:cNvPr>
          <p:cNvSpPr>
            <a:spLocks noGrp="1"/>
          </p:cNvSpPr>
          <p:nvPr>
            <p:ph type="body" sz="quarter" idx="10"/>
          </p:nvPr>
        </p:nvSpPr>
        <p:spPr>
          <a:xfrm>
            <a:off x="584200" y="1011238"/>
            <a:ext cx="11025188" cy="307777"/>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202065088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Text Placeholder 4">
            <a:extLst>
              <a:ext uri="{FF2B5EF4-FFF2-40B4-BE49-F238E27FC236}">
                <a16:creationId xmlns:a16="http://schemas.microsoft.com/office/drawing/2014/main" id="{995C8D41-03F8-4AE1-9268-78A3204074CD}"/>
              </a:ext>
            </a:extLst>
          </p:cNvPr>
          <p:cNvSpPr>
            <a:spLocks noGrp="1"/>
          </p:cNvSpPr>
          <p:nvPr>
            <p:ph type="body" sz="quarter" idx="10"/>
          </p:nvPr>
        </p:nvSpPr>
        <p:spPr>
          <a:xfrm>
            <a:off x="584200" y="209998"/>
            <a:ext cx="11025188" cy="307777"/>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118300159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61079373"/>
      </p:ext>
    </p:extLst>
  </p:cSld>
  <p:clrMapOvr>
    <a:overrideClrMapping bg1="dk1" tx1="lt1" bg2="dk2" tx2="lt2" accent1="accent1" accent2="accent2" accent3="accent3" accent4="accent4" accent5="accent5" accent6="accent6" hlink="hlink" folHlink="folHlink"/>
  </p:clrMapOvr>
  <p:transition>
    <p:fade/>
  </p:transition>
  <p:hf sldNum="0" hdr="0" dt="0"/>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2616517D-D5CD-4ABF-BB07-27B705B1ED45}"/>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89411461"/>
      </p:ext>
    </p:extLst>
  </p:cSld>
  <p:clrMapOvr>
    <a:masterClrMapping/>
  </p:clrMapOvr>
  <p:transition>
    <p:fade/>
  </p:transition>
  <p:hf sldNum="0" hd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0FA53395-9C25-4CB2-B341-C4A926CEFC07}"/>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0558094"/>
      </p:ext>
    </p:extLst>
  </p:cSld>
  <p:clrMapOvr>
    <a:masterClrMapping/>
  </p:clrMapOvr>
  <p:transition>
    <p:fade/>
  </p:transition>
  <p:hf sldNum="0" hd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836951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50358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789818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883211"/>
      </p:ext>
    </p:extLst>
  </p:cSld>
  <p:clrMapOvr>
    <a:masterClrMapping/>
  </p:clrMapOvr>
  <p:transition>
    <p:fade/>
  </p:transition>
  <p:hf sldNum="0" hdr="0" dt="0"/>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07856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5951E567-86DB-49D9-87EB-08DE2B1BC6D1}"/>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30520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661079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62161554"/>
      </p:ext>
    </p:extLst>
  </p:cSld>
  <p:clrMapOvr>
    <a:overrideClrMapping bg1="dk1" tx1="lt1" bg2="dk2" tx2="lt2" accent1="accent1" accent2="accent2" accent3="accent3" accent4="accent4" accent5="accent5" accent6="accent6" hlink="hlink" folHlink="folHlink"/>
  </p:clrMapOvr>
  <p:transition>
    <p:fade/>
  </p:transition>
  <p:hf sldNum="0" hdr="0" dt="0"/>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4" name="Text Box 3">
            <a:extLst>
              <a:ext uri="{FF2B5EF4-FFF2-40B4-BE49-F238E27FC236}">
                <a16:creationId xmlns:a16="http://schemas.microsoft.com/office/drawing/2014/main" id="{BFC991F2-C198-4DFA-A3DD-837B92B6FC2C}"/>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7ED08473-B41D-46AF-863E-DC60ABC3EEEF}"/>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539164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8025030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1_Title Slide Photo Layout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9305" y="2084187"/>
            <a:ext cx="7171337" cy="1793090"/>
          </a:xfrm>
          <a:noFill/>
        </p:spPr>
        <p:txBody>
          <a:bodyPr lIns="0" tIns="91440" rIns="146304" bIns="91440" anchor="b" anchorCtr="0"/>
          <a:lstStyle>
            <a:lvl1pPr marL="0" indent="0">
              <a:defRPr sz="4800" spc="-74" baseline="0">
                <a:solidFill>
                  <a:schemeClr val="bg1"/>
                </a:solidFill>
              </a:defRPr>
            </a:lvl1pPr>
          </a:lstStyle>
          <a:p>
            <a:r>
              <a:rPr lang="en-US"/>
              <a:t>Presentation title</a:t>
            </a:r>
          </a:p>
        </p:txBody>
      </p:sp>
      <p:sp>
        <p:nvSpPr>
          <p:cNvPr id="7" name="Text Placeholder 4"/>
          <p:cNvSpPr>
            <a:spLocks noGrp="1"/>
          </p:cNvSpPr>
          <p:nvPr>
            <p:ph type="body" sz="quarter" idx="12" hasCustomPrompt="1"/>
          </p:nvPr>
        </p:nvSpPr>
        <p:spPr>
          <a:xfrm>
            <a:off x="269305" y="3878574"/>
            <a:ext cx="7171337" cy="1792326"/>
          </a:xfrm>
          <a:noFill/>
        </p:spPr>
        <p:txBody>
          <a:bodyPr lIns="0" tIns="109728" rIns="146304" bIns="109728">
            <a:noAutofit/>
          </a:bodyPr>
          <a:lstStyle>
            <a:lvl1pPr marL="0" indent="0">
              <a:spcBef>
                <a:spcPts val="0"/>
              </a:spcBef>
              <a:buNone/>
              <a:defRPr sz="2400" spc="0" baseline="0">
                <a:solidFill>
                  <a:schemeClr val="bg1"/>
                </a:solidFill>
                <a:latin typeface="+mj-lt"/>
              </a:defRPr>
            </a:lvl1pPr>
          </a:lstStyle>
          <a:p>
            <a:pPr lvl="0"/>
            <a:r>
              <a:rPr lang="en-US"/>
              <a:t>Speaker Name</a:t>
            </a:r>
          </a:p>
          <a:p>
            <a:pPr lvl="0"/>
            <a:r>
              <a:rPr lang="en-US"/>
              <a:t>Title</a:t>
            </a:r>
          </a:p>
          <a:p>
            <a:pPr lvl="0"/>
            <a:r>
              <a:rPr lang="en-US"/>
              <a:t>Microsoft</a:t>
            </a:r>
          </a:p>
        </p:txBody>
      </p:sp>
    </p:spTree>
    <p:extLst>
      <p:ext uri="{BB962C8B-B14F-4D97-AF65-F5344CB8AC3E}">
        <p14:creationId xmlns:p14="http://schemas.microsoft.com/office/powerpoint/2010/main" val="2312584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808413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60"/>
            <a:ext cx="11655840" cy="899665"/>
          </a:xfrm>
        </p:spPr>
        <p:txBody>
          <a:bodyPr/>
          <a:lstStyle>
            <a:lvl1pPr marL="0" indent="0">
              <a:defRPr sz="4000"/>
            </a:lvl1pPr>
          </a:lstStyle>
          <a:p>
            <a:r>
              <a:rPr lang="en-US"/>
              <a:t>Click to edit Master title style</a:t>
            </a:r>
          </a:p>
        </p:txBody>
      </p:sp>
      <p:sp>
        <p:nvSpPr>
          <p:cNvPr id="12" name="Footer Placeholder 2">
            <a:extLst>
              <a:ext uri="{FF2B5EF4-FFF2-40B4-BE49-F238E27FC236}">
                <a16:creationId xmlns:a16="http://schemas.microsoft.com/office/drawing/2014/main" id="{794D6D46-A209-4A67-9656-35645F199AB3}"/>
              </a:ext>
            </a:extLst>
          </p:cNvPr>
          <p:cNvSpPr>
            <a:spLocks noGrp="1"/>
          </p:cNvSpPr>
          <p:nvPr>
            <p:ph type="ftr" sz="quarter" idx="3"/>
          </p:nvPr>
        </p:nvSpPr>
        <p:spPr>
          <a:xfrm>
            <a:off x="4855263" y="6432816"/>
            <a:ext cx="2481476" cy="364224"/>
          </a:xfrm>
          <a:prstGeom prst="rect">
            <a:avLst/>
          </a:prstGeom>
        </p:spPr>
        <p:txBody>
          <a:bodyPr vert="horz" lIns="75121" tIns="37555" rIns="75121" bIns="37555" rtlCol="0" anchor="ctr"/>
          <a:lstStyle>
            <a:lvl1pPr algn="l">
              <a:defRPr sz="900">
                <a:solidFill>
                  <a:schemeClr val="accent1"/>
                </a:solidFill>
              </a:defRPr>
            </a:lvl1pPr>
          </a:lstStyle>
          <a:p>
            <a:pPr algn="ctr" defTabSz="744802"/>
            <a:r>
              <a:rPr lang="en-US"/>
              <a:t>Microsoft Confidential - Internal Only</a:t>
            </a:r>
          </a:p>
        </p:txBody>
      </p:sp>
      <p:sp>
        <p:nvSpPr>
          <p:cNvPr id="16" name="Slide Number Placeholder 4">
            <a:extLst>
              <a:ext uri="{FF2B5EF4-FFF2-40B4-BE49-F238E27FC236}">
                <a16:creationId xmlns:a16="http://schemas.microsoft.com/office/drawing/2014/main" id="{DFB5EC3D-5D4B-4F52-9482-306CE97F25C7}"/>
              </a:ext>
            </a:extLst>
          </p:cNvPr>
          <p:cNvSpPr>
            <a:spLocks noGrp="1"/>
          </p:cNvSpPr>
          <p:nvPr>
            <p:ph type="sldNum" sz="quarter" idx="4"/>
          </p:nvPr>
        </p:nvSpPr>
        <p:spPr>
          <a:xfrm>
            <a:off x="11573565" y="6432816"/>
            <a:ext cx="349196" cy="364224"/>
          </a:xfrm>
          <a:prstGeom prst="rect">
            <a:avLst/>
          </a:prstGeom>
        </p:spPr>
        <p:txBody>
          <a:bodyPr vert="horz" lIns="75121" tIns="37555" rIns="0" bIns="37555" rtlCol="0" anchor="ctr"/>
          <a:lstStyle>
            <a:lvl1pPr algn="r" rtl="0">
              <a:defRPr lang="en-US" sz="900" smtClean="0">
                <a:solidFill>
                  <a:schemeClr val="accent1"/>
                </a:solidFill>
              </a:defRPr>
            </a:lvl1pPr>
          </a:lstStyle>
          <a:p>
            <a:pPr defTabSz="744802"/>
            <a:fld id="{894E8EF0-91FF-4791-8529-F57CE0475C15}" type="slidenum">
              <a:rPr lang="en-US" smtClean="0"/>
              <a:pPr defTabSz="744802"/>
              <a:t>‹#›</a:t>
            </a:fld>
            <a:endParaRPr lang="en-US"/>
          </a:p>
        </p:txBody>
      </p:sp>
    </p:spTree>
    <p:extLst>
      <p:ext uri="{BB962C8B-B14F-4D97-AF65-F5344CB8AC3E}">
        <p14:creationId xmlns:p14="http://schemas.microsoft.com/office/powerpoint/2010/main" val="2425376228"/>
      </p:ext>
    </p:extLst>
  </p:cSld>
  <p:clrMapOvr>
    <a:masterClrMapping/>
  </p:clrMapOvr>
  <p:transition>
    <p:fade/>
  </p:transition>
  <p:extLst>
    <p:ext uri="{DCECCB84-F9BA-43D5-87BE-67443E8EF086}">
      <p15:sldGuideLst xmlns:p15="http://schemas.microsoft.com/office/powerpoint/2012/main"/>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_Team Leader 1">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25" hasCustomPrompt="1"/>
          </p:nvPr>
        </p:nvSpPr>
        <p:spPr>
          <a:xfrm>
            <a:off x="293688" y="292100"/>
            <a:ext cx="11604625" cy="3556569"/>
          </a:xfrm>
          <a:pattFill prst="pct5">
            <a:fgClr>
              <a:schemeClr val="accent3"/>
            </a:fgClr>
            <a:bgClr>
              <a:schemeClr val="bg1"/>
            </a:bgClr>
          </a:pattFill>
          <a:ln>
            <a:noFill/>
          </a:ln>
        </p:spPr>
        <p:txBody>
          <a:bodyPr lIns="360000" tIns="360000" rIns="360000" bIns="360000">
            <a:normAutofit/>
          </a:bodyPr>
          <a:lstStyle>
            <a:lvl1pPr algn="ctr">
              <a:defRPr sz="1001" b="1" i="0" cap="none" spc="0" baseline="0">
                <a:solidFill>
                  <a:schemeClr val="accent6"/>
                </a:solidFill>
                <a:latin typeface="+mn-lt"/>
                <a:ea typeface="Muli" charset="0"/>
                <a:cs typeface="Muli" charset="0"/>
              </a:defRPr>
            </a:lvl1pPr>
          </a:lstStyle>
          <a:p>
            <a:r>
              <a:rPr lang="en-US"/>
              <a:t>Image</a:t>
            </a:r>
          </a:p>
          <a:p>
            <a:endParaRPr lang="en-US"/>
          </a:p>
        </p:txBody>
      </p:sp>
      <p:sp>
        <p:nvSpPr>
          <p:cNvPr id="3" name="Title 2">
            <a:extLst>
              <a:ext uri="{FF2B5EF4-FFF2-40B4-BE49-F238E27FC236}">
                <a16:creationId xmlns:a16="http://schemas.microsoft.com/office/drawing/2014/main" id="{03804824-1921-46B6-BFF8-2EF1AD046A54}"/>
              </a:ext>
            </a:extLst>
          </p:cNvPr>
          <p:cNvSpPr>
            <a:spLocks noGrp="1"/>
          </p:cNvSpPr>
          <p:nvPr>
            <p:ph type="title"/>
          </p:nvPr>
        </p:nvSpPr>
        <p:spPr>
          <a:xfrm>
            <a:off x="586740" y="4313017"/>
            <a:ext cx="5936890" cy="125527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384971770"/>
      </p:ext>
    </p:extLst>
  </p:cSld>
  <p:clrMapOvr>
    <a:overrideClrMapping bg1="lt1" tx1="dk1" bg2="lt2" tx2="dk2" accent1="accent1" accent2="accent2" accent3="accent3" accent4="accent4" accent5="accent5" accent6="accent6" hlink="hlink" folHlink="folHlink"/>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34250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Company History 1">
    <p:spTree>
      <p:nvGrpSpPr>
        <p:cNvPr id="1" name=""/>
        <p:cNvGrpSpPr/>
        <p:nvPr/>
      </p:nvGrpSpPr>
      <p:grpSpPr>
        <a:xfrm>
          <a:off x="0" y="0"/>
          <a:ext cx="0" cy="0"/>
          <a:chOff x="0" y="0"/>
          <a:chExt cx="0" cy="0"/>
        </a:xfrm>
      </p:grpSpPr>
      <p:sp>
        <p:nvSpPr>
          <p:cNvPr id="12" name="Rectangle 11"/>
          <p:cNvSpPr>
            <a:spLocks/>
          </p:cNvSpPr>
          <p:nvPr userDrawn="1"/>
        </p:nvSpPr>
        <p:spPr>
          <a:xfrm>
            <a:off x="9910489" y="4173845"/>
            <a:ext cx="2281511" cy="26841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584200" y="2077958"/>
            <a:ext cx="5209836" cy="430887"/>
          </a:xfrm>
        </p:spPr>
        <p:txBody>
          <a:bodyPr anchor="b"/>
          <a:lstStyle>
            <a:lvl1pPr algn="l">
              <a:defRPr sz="2800">
                <a:solidFill>
                  <a:schemeClr val="accent1"/>
                </a:solidFill>
              </a:defRPr>
            </a:lvl1pPr>
          </a:lstStyle>
          <a:p>
            <a:r>
              <a:rPr lang="en-US"/>
              <a:t>Click to edit Master</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584200" y="2614893"/>
            <a:ext cx="5215659" cy="477054"/>
          </a:xfrm>
        </p:spPr>
        <p:txBody>
          <a:bodyPr/>
          <a:lstStyle>
            <a:lvl1pPr marL="0" indent="0">
              <a:spcBef>
                <a:spcPts val="600"/>
              </a:spcBef>
              <a:spcAft>
                <a:spcPts val="600"/>
              </a:spcAft>
              <a:buFont typeface="Arial" panose="020B0604020202020204" pitchFamily="34" charset="0"/>
              <a:buNone/>
              <a:defRPr sz="1400">
                <a:solidFill>
                  <a:schemeClr val="tx2"/>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
        <p:nvSpPr>
          <p:cNvPr id="8" name="Text Placeholder 13">
            <a:extLst>
              <a:ext uri="{FF2B5EF4-FFF2-40B4-BE49-F238E27FC236}">
                <a16:creationId xmlns:a16="http://schemas.microsoft.com/office/drawing/2014/main" id="{6792E897-0025-40CA-8870-AC58895FDA0E}"/>
              </a:ext>
            </a:extLst>
          </p:cNvPr>
          <p:cNvSpPr>
            <a:spLocks noGrp="1"/>
          </p:cNvSpPr>
          <p:nvPr>
            <p:ph type="body" sz="quarter" idx="11"/>
          </p:nvPr>
        </p:nvSpPr>
        <p:spPr>
          <a:xfrm>
            <a:off x="0" y="573620"/>
            <a:ext cx="8665828" cy="759880"/>
          </a:xfrm>
          <a:solidFill>
            <a:schemeClr val="accent1"/>
          </a:solidFill>
        </p:spPr>
        <p:txBody>
          <a:bodyPr wrap="none" lIns="45720" tIns="45720" rIns="45720" bIns="45720" anchor="ctr">
            <a:noAutofit/>
          </a:bodyPr>
          <a:lstStyle>
            <a:lvl1pPr marL="511175" indent="0">
              <a:spcBef>
                <a:spcPts val="600"/>
              </a:spcBef>
              <a:buFont typeface="Arial" panose="020B0604020202020204" pitchFamily="34" charset="0"/>
              <a:buNone/>
              <a:defRPr sz="28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6466064" y="292099"/>
            <a:ext cx="5432249" cy="6272213"/>
          </a:xfrm>
          <a:prstGeom prst="rect">
            <a:avLst/>
          </a:prstGeom>
          <a:solidFill>
            <a:schemeClr val="bg1">
              <a:lumMod val="95000"/>
            </a:scheme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R="0" lvl="0" indent="0" algn="ctr" defTabSz="932472"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9" name="TextBox 8">
            <a:extLst>
              <a:ext uri="{FF2B5EF4-FFF2-40B4-BE49-F238E27FC236}">
                <a16:creationId xmlns:a16="http://schemas.microsoft.com/office/drawing/2014/main" id="{F06856B7-DAC4-4C79-8912-243586D20902}"/>
              </a:ext>
            </a:extLst>
          </p:cNvPr>
          <p:cNvSpPr txBox="1"/>
          <p:nvPr userDrawn="1"/>
        </p:nvSpPr>
        <p:spPr>
          <a:xfrm>
            <a:off x="751980" y="-306260"/>
            <a:ext cx="1916743" cy="270843"/>
          </a:xfrm>
          <a:prstGeom prst="rect">
            <a:avLst/>
          </a:prstGeom>
          <a:solidFill>
            <a:schemeClr val="accent3"/>
          </a:solidFill>
        </p:spPr>
        <p:txBody>
          <a:bodyPr wrap="none" lIns="45720" tIns="27432" rIns="45720" bIns="27432" rtlCol="0">
            <a:spAutoFit/>
          </a:bodyPr>
          <a:lstStyle>
            <a:defPPr>
              <a:defRPr lang="en-US"/>
            </a:defPPr>
            <a:lvl1pPr marR="0" lvl="0" indent="0" algn="ctr" fontAlgn="auto">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LnTx/>
                <a:uFillTx/>
                <a:latin typeface="Segoe UI"/>
              </a:defRPr>
            </a:lvl1pPr>
          </a:lstStyle>
          <a:p>
            <a:r>
              <a:rPr lang="en-US"/>
              <a:t>Limited GA by early Q4</a:t>
            </a:r>
          </a:p>
        </p:txBody>
      </p:sp>
    </p:spTree>
    <p:extLst>
      <p:ext uri="{BB962C8B-B14F-4D97-AF65-F5344CB8AC3E}">
        <p14:creationId xmlns:p14="http://schemas.microsoft.com/office/powerpoint/2010/main" val="2539323075"/>
      </p:ext>
    </p:extLst>
  </p:cSld>
  <p:clrMapOvr>
    <a:masterClrMapping/>
  </p:clrMapOvr>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Company History 1">
    <p:spTree>
      <p:nvGrpSpPr>
        <p:cNvPr id="1" name=""/>
        <p:cNvGrpSpPr/>
        <p:nvPr/>
      </p:nvGrpSpPr>
      <p:grpSpPr>
        <a:xfrm>
          <a:off x="0" y="0"/>
          <a:ext cx="0" cy="0"/>
          <a:chOff x="0" y="0"/>
          <a:chExt cx="0" cy="0"/>
        </a:xfrm>
      </p:grpSpPr>
      <p:sp>
        <p:nvSpPr>
          <p:cNvPr id="12" name="Rectangle 11"/>
          <p:cNvSpPr>
            <a:spLocks/>
          </p:cNvSpPr>
          <p:nvPr userDrawn="1"/>
        </p:nvSpPr>
        <p:spPr>
          <a:xfrm>
            <a:off x="9910489" y="4173845"/>
            <a:ext cx="2281511" cy="26841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584200" y="2077958"/>
            <a:ext cx="5209836" cy="430887"/>
          </a:xfrm>
        </p:spPr>
        <p:txBody>
          <a:bodyPr anchor="b"/>
          <a:lstStyle>
            <a:lvl1pPr algn="l">
              <a:defRPr sz="2800">
                <a:solidFill>
                  <a:schemeClr val="accent1"/>
                </a:solidFill>
              </a:defRPr>
            </a:lvl1pPr>
          </a:lstStyle>
          <a:p>
            <a:r>
              <a:rPr lang="en-US"/>
              <a:t>Click to edit Master</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584200" y="2614893"/>
            <a:ext cx="5215659" cy="477054"/>
          </a:xfrm>
        </p:spPr>
        <p:txBody>
          <a:bodyPr/>
          <a:lstStyle>
            <a:lvl1pPr marL="0" indent="0">
              <a:spcBef>
                <a:spcPts val="600"/>
              </a:spcBef>
              <a:spcAft>
                <a:spcPts val="600"/>
              </a:spcAft>
              <a:buFont typeface="Arial" panose="020B0604020202020204" pitchFamily="34" charset="0"/>
              <a:buNone/>
              <a:defRPr sz="1400">
                <a:solidFill>
                  <a:schemeClr val="tx2"/>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
        <p:nvSpPr>
          <p:cNvPr id="8" name="Text Placeholder 13">
            <a:extLst>
              <a:ext uri="{FF2B5EF4-FFF2-40B4-BE49-F238E27FC236}">
                <a16:creationId xmlns:a16="http://schemas.microsoft.com/office/drawing/2014/main" id="{6792E897-0025-40CA-8870-AC58895FDA0E}"/>
              </a:ext>
            </a:extLst>
          </p:cNvPr>
          <p:cNvSpPr>
            <a:spLocks noGrp="1"/>
          </p:cNvSpPr>
          <p:nvPr>
            <p:ph type="body" sz="quarter" idx="11"/>
          </p:nvPr>
        </p:nvSpPr>
        <p:spPr>
          <a:xfrm>
            <a:off x="0" y="573620"/>
            <a:ext cx="8665828" cy="759880"/>
          </a:xfrm>
          <a:solidFill>
            <a:schemeClr val="accent1"/>
          </a:solidFill>
        </p:spPr>
        <p:txBody>
          <a:bodyPr wrap="none" lIns="45720" tIns="45720" rIns="45720" bIns="45720" anchor="ctr">
            <a:noAutofit/>
          </a:bodyPr>
          <a:lstStyle>
            <a:lvl1pPr marL="511175" indent="0">
              <a:spcBef>
                <a:spcPts val="600"/>
              </a:spcBef>
              <a:buFont typeface="Arial" panose="020B0604020202020204" pitchFamily="34" charset="0"/>
              <a:buNone/>
              <a:defRPr sz="28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6466064" y="292099"/>
            <a:ext cx="5432249" cy="6272213"/>
          </a:xfrm>
          <a:prstGeom prst="rect">
            <a:avLst/>
          </a:prstGeom>
          <a:solidFill>
            <a:schemeClr val="bg1">
              <a:lumMod val="95000"/>
            </a:scheme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R="0" lvl="0" indent="0" algn="ctr" defTabSz="932472"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9" name="TextBox 8">
            <a:extLst>
              <a:ext uri="{FF2B5EF4-FFF2-40B4-BE49-F238E27FC236}">
                <a16:creationId xmlns:a16="http://schemas.microsoft.com/office/drawing/2014/main" id="{F06856B7-DAC4-4C79-8912-243586D20902}"/>
              </a:ext>
            </a:extLst>
          </p:cNvPr>
          <p:cNvSpPr txBox="1"/>
          <p:nvPr userDrawn="1"/>
        </p:nvSpPr>
        <p:spPr>
          <a:xfrm>
            <a:off x="751980" y="-306260"/>
            <a:ext cx="1916743" cy="270843"/>
          </a:xfrm>
          <a:prstGeom prst="rect">
            <a:avLst/>
          </a:prstGeom>
          <a:solidFill>
            <a:schemeClr val="accent3"/>
          </a:solidFill>
        </p:spPr>
        <p:txBody>
          <a:bodyPr wrap="none" lIns="45720" tIns="27432" rIns="45720" bIns="27432" rtlCol="0">
            <a:spAutoFit/>
          </a:bodyPr>
          <a:lstStyle>
            <a:defPPr>
              <a:defRPr lang="en-US"/>
            </a:defPPr>
            <a:lvl1pPr marR="0" lvl="0" indent="0" algn="ctr" fontAlgn="auto">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LnTx/>
                <a:uFillTx/>
                <a:latin typeface="Segoe UI"/>
              </a:defRPr>
            </a:lvl1pPr>
          </a:lstStyle>
          <a:p>
            <a:r>
              <a:rPr lang="en-US"/>
              <a:t>Limited GA by early Q4</a:t>
            </a:r>
          </a:p>
        </p:txBody>
      </p:sp>
      <p:sp>
        <p:nvSpPr>
          <p:cNvPr id="10" name="Text Placeholder 13">
            <a:extLst>
              <a:ext uri="{FF2B5EF4-FFF2-40B4-BE49-F238E27FC236}">
                <a16:creationId xmlns:a16="http://schemas.microsoft.com/office/drawing/2014/main" id="{92A151D5-27B9-46E2-8EE1-DD547AEA9293}"/>
              </a:ext>
            </a:extLst>
          </p:cNvPr>
          <p:cNvSpPr>
            <a:spLocks noGrp="1"/>
          </p:cNvSpPr>
          <p:nvPr>
            <p:ph type="body" sz="quarter" idx="12"/>
          </p:nvPr>
        </p:nvSpPr>
        <p:spPr>
          <a:xfrm>
            <a:off x="584199" y="1719462"/>
            <a:ext cx="1999609" cy="252447"/>
          </a:xfrm>
          <a:solidFill>
            <a:schemeClr val="accent3"/>
          </a:solidFill>
        </p:spPr>
        <p:txBody>
          <a:bodyPr wrap="none" lIns="45720" tIns="9144" rIns="45720" bIns="9144"/>
          <a:lstStyle>
            <a:lvl1pPr marL="0" indent="0">
              <a:spcBef>
                <a:spcPts val="600"/>
              </a:spcBef>
              <a:buFont typeface="Arial" panose="020B0604020202020204" pitchFamily="34" charset="0"/>
              <a:buNone/>
              <a:defRPr sz="14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Tree>
    <p:extLst>
      <p:ext uri="{BB962C8B-B14F-4D97-AF65-F5344CB8AC3E}">
        <p14:creationId xmlns:p14="http://schemas.microsoft.com/office/powerpoint/2010/main" val="3142822214"/>
      </p:ext>
    </p:extLst>
  </p:cSld>
  <p:clrMapOvr>
    <a:masterClrMapping/>
  </p:clrMapOvr>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_Company History 1">
    <p:spTree>
      <p:nvGrpSpPr>
        <p:cNvPr id="1" name=""/>
        <p:cNvGrpSpPr/>
        <p:nvPr/>
      </p:nvGrpSpPr>
      <p:grpSpPr>
        <a:xfrm>
          <a:off x="0" y="0"/>
          <a:ext cx="0" cy="0"/>
          <a:chOff x="0" y="0"/>
          <a:chExt cx="0" cy="0"/>
        </a:xfrm>
      </p:grpSpPr>
      <p:sp>
        <p:nvSpPr>
          <p:cNvPr id="12" name="Rectangle 11"/>
          <p:cNvSpPr>
            <a:spLocks/>
          </p:cNvSpPr>
          <p:nvPr userDrawn="1"/>
        </p:nvSpPr>
        <p:spPr>
          <a:xfrm>
            <a:off x="9910489" y="4173845"/>
            <a:ext cx="2281511" cy="26841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584200" y="2077958"/>
            <a:ext cx="5209836" cy="430887"/>
          </a:xfrm>
        </p:spPr>
        <p:txBody>
          <a:bodyPr anchor="b"/>
          <a:lstStyle>
            <a:lvl1pPr algn="l">
              <a:defRPr sz="2800">
                <a:solidFill>
                  <a:schemeClr val="accent1"/>
                </a:solidFill>
              </a:defRPr>
            </a:lvl1pPr>
          </a:lstStyle>
          <a:p>
            <a:r>
              <a:rPr lang="en-US"/>
              <a:t>Click to edit Master</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584200" y="2614893"/>
            <a:ext cx="5215659" cy="477054"/>
          </a:xfrm>
        </p:spPr>
        <p:txBody>
          <a:bodyPr/>
          <a:lstStyle>
            <a:lvl1pPr marL="0" indent="0">
              <a:spcBef>
                <a:spcPts val="600"/>
              </a:spcBef>
              <a:spcAft>
                <a:spcPts val="600"/>
              </a:spcAft>
              <a:buFont typeface="Arial" panose="020B0604020202020204" pitchFamily="34" charset="0"/>
              <a:buNone/>
              <a:defRPr sz="1400">
                <a:solidFill>
                  <a:schemeClr val="tx2"/>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
        <p:nvSpPr>
          <p:cNvPr id="8" name="Text Placeholder 13">
            <a:extLst>
              <a:ext uri="{FF2B5EF4-FFF2-40B4-BE49-F238E27FC236}">
                <a16:creationId xmlns:a16="http://schemas.microsoft.com/office/drawing/2014/main" id="{6792E897-0025-40CA-8870-AC58895FDA0E}"/>
              </a:ext>
            </a:extLst>
          </p:cNvPr>
          <p:cNvSpPr>
            <a:spLocks noGrp="1"/>
          </p:cNvSpPr>
          <p:nvPr>
            <p:ph type="body" sz="quarter" idx="11"/>
          </p:nvPr>
        </p:nvSpPr>
        <p:spPr>
          <a:xfrm>
            <a:off x="0" y="573620"/>
            <a:ext cx="8665828" cy="759880"/>
          </a:xfrm>
          <a:solidFill>
            <a:schemeClr val="accent1"/>
          </a:solidFill>
        </p:spPr>
        <p:txBody>
          <a:bodyPr wrap="none" lIns="45720" tIns="45720" rIns="45720" bIns="45720" anchor="ctr">
            <a:noAutofit/>
          </a:bodyPr>
          <a:lstStyle>
            <a:lvl1pPr marL="511175" indent="0">
              <a:spcBef>
                <a:spcPts val="600"/>
              </a:spcBef>
              <a:buFont typeface="Arial" panose="020B0604020202020204" pitchFamily="34" charset="0"/>
              <a:buNone/>
              <a:defRPr sz="28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6466064" y="292099"/>
            <a:ext cx="5432249" cy="6272213"/>
          </a:xfrm>
          <a:prstGeom prst="rect">
            <a:avLst/>
          </a:prstGeom>
          <a:solidFill>
            <a:schemeClr val="bg1">
              <a:lumMod val="95000"/>
            </a:scheme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R="0" lvl="0" indent="0" algn="ctr" defTabSz="932472"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9" name="TextBox 8">
            <a:extLst>
              <a:ext uri="{FF2B5EF4-FFF2-40B4-BE49-F238E27FC236}">
                <a16:creationId xmlns:a16="http://schemas.microsoft.com/office/drawing/2014/main" id="{F06856B7-DAC4-4C79-8912-243586D20902}"/>
              </a:ext>
            </a:extLst>
          </p:cNvPr>
          <p:cNvSpPr txBox="1"/>
          <p:nvPr userDrawn="1"/>
        </p:nvSpPr>
        <p:spPr>
          <a:xfrm>
            <a:off x="751980" y="-306260"/>
            <a:ext cx="1916743" cy="270843"/>
          </a:xfrm>
          <a:prstGeom prst="rect">
            <a:avLst/>
          </a:prstGeom>
          <a:solidFill>
            <a:schemeClr val="accent3"/>
          </a:solidFill>
        </p:spPr>
        <p:txBody>
          <a:bodyPr wrap="none" lIns="45720" tIns="27432" rIns="45720" bIns="27432" rtlCol="0">
            <a:spAutoFit/>
          </a:bodyPr>
          <a:lstStyle>
            <a:defPPr>
              <a:defRPr lang="en-US"/>
            </a:defPPr>
            <a:lvl1pPr marR="0" lvl="0" indent="0" algn="ctr" fontAlgn="auto">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LnTx/>
                <a:uFillTx/>
                <a:latin typeface="Segoe UI"/>
              </a:defRPr>
            </a:lvl1pPr>
          </a:lstStyle>
          <a:p>
            <a:r>
              <a:rPr lang="en-US"/>
              <a:t>Limited GA by early Q4</a:t>
            </a:r>
          </a:p>
        </p:txBody>
      </p:sp>
      <p:sp>
        <p:nvSpPr>
          <p:cNvPr id="10" name="Text Placeholder 13">
            <a:extLst>
              <a:ext uri="{FF2B5EF4-FFF2-40B4-BE49-F238E27FC236}">
                <a16:creationId xmlns:a16="http://schemas.microsoft.com/office/drawing/2014/main" id="{92A151D5-27B9-46E2-8EE1-DD547AEA9293}"/>
              </a:ext>
            </a:extLst>
          </p:cNvPr>
          <p:cNvSpPr>
            <a:spLocks noGrp="1"/>
          </p:cNvSpPr>
          <p:nvPr>
            <p:ph type="body" sz="quarter" idx="12"/>
          </p:nvPr>
        </p:nvSpPr>
        <p:spPr>
          <a:xfrm>
            <a:off x="584199" y="1719462"/>
            <a:ext cx="1999609" cy="252447"/>
          </a:xfrm>
          <a:solidFill>
            <a:schemeClr val="accent3"/>
          </a:solidFill>
        </p:spPr>
        <p:txBody>
          <a:bodyPr wrap="none" lIns="45720" tIns="9144" rIns="45720" bIns="9144"/>
          <a:lstStyle>
            <a:lvl1pPr marL="0" indent="0">
              <a:spcBef>
                <a:spcPts val="600"/>
              </a:spcBef>
              <a:buFont typeface="Arial" panose="020B0604020202020204" pitchFamily="34" charset="0"/>
              <a:buNone/>
              <a:defRPr sz="14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grpSp>
        <p:nvGrpSpPr>
          <p:cNvPr id="11" name="Group 10">
            <a:extLst>
              <a:ext uri="{FF2B5EF4-FFF2-40B4-BE49-F238E27FC236}">
                <a16:creationId xmlns:a16="http://schemas.microsoft.com/office/drawing/2014/main" id="{85DEC91D-03CA-4D9E-90BD-AE7A23C01CD0}"/>
              </a:ext>
            </a:extLst>
          </p:cNvPr>
          <p:cNvGrpSpPr/>
          <p:nvPr userDrawn="1"/>
        </p:nvGrpSpPr>
        <p:grpSpPr>
          <a:xfrm>
            <a:off x="6946009" y="1752368"/>
            <a:ext cx="4472358" cy="2477152"/>
            <a:chOff x="670952" y="1151068"/>
            <a:chExt cx="5783636" cy="3345628"/>
          </a:xfrm>
        </p:grpSpPr>
        <p:sp>
          <p:nvSpPr>
            <p:cNvPr id="13" name="Rectangle: Rounded Corners 12">
              <a:extLst>
                <a:ext uri="{FF2B5EF4-FFF2-40B4-BE49-F238E27FC236}">
                  <a16:creationId xmlns:a16="http://schemas.microsoft.com/office/drawing/2014/main" id="{E25E2195-3EC8-44D8-A6B9-A8325FEBDF15}"/>
                </a:ext>
              </a:extLst>
            </p:cNvPr>
            <p:cNvSpPr/>
            <p:nvPr/>
          </p:nvSpPr>
          <p:spPr bwMode="auto">
            <a:xfrm>
              <a:off x="670952" y="1151068"/>
              <a:ext cx="5783636" cy="3345628"/>
            </a:xfrm>
            <a:prstGeom prst="roundRect">
              <a:avLst>
                <a:gd name="adj" fmla="val 3537"/>
              </a:avLst>
            </a:prstGeom>
            <a:solidFill>
              <a:schemeClr val="tx1"/>
            </a:solidFill>
            <a:ln>
              <a:noFill/>
              <a:headEnd type="none" w="med" len="med"/>
              <a:tailEnd type="none" w="med" len="med"/>
            </a:ln>
            <a:effectLst>
              <a:outerShdw blurRad="1524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4" name="Rectangle 13">
              <a:extLst>
                <a:ext uri="{FF2B5EF4-FFF2-40B4-BE49-F238E27FC236}">
                  <a16:creationId xmlns:a16="http://schemas.microsoft.com/office/drawing/2014/main" id="{F5C1C9CB-0765-4AAE-AD1A-96F5B4EBFDE0}"/>
                </a:ext>
              </a:extLst>
            </p:cNvPr>
            <p:cNvSpPr/>
            <p:nvPr/>
          </p:nvSpPr>
          <p:spPr bwMode="auto">
            <a:xfrm>
              <a:off x="943283" y="1376979"/>
              <a:ext cx="5238974" cy="289380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15" name="Picture Placeholder 3">
            <a:extLst>
              <a:ext uri="{FF2B5EF4-FFF2-40B4-BE49-F238E27FC236}">
                <a16:creationId xmlns:a16="http://schemas.microsoft.com/office/drawing/2014/main" id="{2DA0B54A-9D95-419C-AA85-B095F0FEC8C8}"/>
              </a:ext>
            </a:extLst>
          </p:cNvPr>
          <p:cNvSpPr>
            <a:spLocks noGrp="1"/>
          </p:cNvSpPr>
          <p:nvPr>
            <p:ph type="pic" sz="quarter" idx="13"/>
          </p:nvPr>
        </p:nvSpPr>
        <p:spPr>
          <a:xfrm>
            <a:off x="7152284" y="1957619"/>
            <a:ext cx="4059809" cy="2148425"/>
          </a:xfrm>
          <a:pattFill prst="pct5">
            <a:fgClr>
              <a:schemeClr val="accent1"/>
            </a:fgClr>
            <a:bgClr>
              <a:schemeClr val="bg1"/>
            </a:bgClr>
          </a:pattFill>
        </p:spPr>
        <p:txBody>
          <a:bodyPr/>
          <a:lstStyle/>
          <a:p>
            <a:endParaRPr lang="en-US"/>
          </a:p>
        </p:txBody>
      </p:sp>
    </p:spTree>
    <p:extLst>
      <p:ext uri="{BB962C8B-B14F-4D97-AF65-F5344CB8AC3E}">
        <p14:creationId xmlns:p14="http://schemas.microsoft.com/office/powerpoint/2010/main" val="1334459382"/>
      </p:ext>
    </p:extLst>
  </p:cSld>
  <p:clrMapOvr>
    <a:masterClrMapping/>
  </p:clrMapOvr>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71746696"/>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Dem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
        <p:nvSpPr>
          <p:cNvPr id="3" name="TextBox 2">
            <a:extLst>
              <a:ext uri="{FF2B5EF4-FFF2-40B4-BE49-F238E27FC236}">
                <a16:creationId xmlns:a16="http://schemas.microsoft.com/office/drawing/2014/main" id="{1725D44F-44FC-475C-98F6-37CFCCF9B1A5}"/>
              </a:ext>
            </a:extLst>
          </p:cNvPr>
          <p:cNvSpPr txBox="1"/>
          <p:nvPr userDrawn="1"/>
        </p:nvSpPr>
        <p:spPr>
          <a:xfrm>
            <a:off x="8064558" y="292100"/>
            <a:ext cx="3674083" cy="1477328"/>
          </a:xfrm>
          <a:prstGeom prst="rect">
            <a:avLst/>
          </a:prstGeom>
          <a:noFill/>
        </p:spPr>
        <p:txBody>
          <a:bodyPr wrap="none" lIns="0" tIns="0" rIns="0" bIns="0" rtlCol="0">
            <a:spAutoFit/>
          </a:bodyPr>
          <a:lstStyle/>
          <a:p>
            <a:pPr algn="l"/>
            <a:r>
              <a:rPr lang="en-US" sz="9600" b="1">
                <a:solidFill>
                  <a:schemeClr val="tx1"/>
                </a:solidFill>
              </a:rPr>
              <a:t>DEMO</a:t>
            </a:r>
          </a:p>
        </p:txBody>
      </p:sp>
    </p:spTree>
    <p:extLst>
      <p:ext uri="{BB962C8B-B14F-4D97-AF65-F5344CB8AC3E}">
        <p14:creationId xmlns:p14="http://schemas.microsoft.com/office/powerpoint/2010/main" val="2377605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94205248"/>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8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3"/>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27018094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001564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875002"/>
            <a:ext cx="4161981" cy="1107996"/>
          </a:xfrm>
        </p:spPr>
        <p:txBody>
          <a:bodyPr wrap="square" rIns="0" anchor="b">
            <a:spAutoFit/>
          </a:bodyPr>
          <a:lstStyle>
            <a:lvl1pPr algn="l">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6" name="TextBox 7">
            <a:extLst>
              <a:ext uri="{FF2B5EF4-FFF2-40B4-BE49-F238E27FC236}">
                <a16:creationId xmlns:a16="http://schemas.microsoft.com/office/drawing/2014/main" id="{E89C1FB2-6B75-46E5-9AA1-5BE3945FCA2E}"/>
              </a:ext>
            </a:extLst>
          </p:cNvPr>
          <p:cNvSpPr txBox="1"/>
          <p:nvPr/>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40610676"/>
      </p:ext>
    </p:extLst>
  </p:cSld>
  <p:clrMapOvr>
    <a:masterClrMapping/>
  </p:clrMapOvr>
  <p:transition>
    <p:fade/>
  </p:transition>
  <p:hf sldNum="0" hdr="0" dt="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F421A-ED45-4FA3-8DD0-65614C83FD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0049A3-B54B-4AF9-88B8-BA20F34BDA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B5DCBD-AE96-41AA-A03E-20AE002C1A71}"/>
              </a:ext>
            </a:extLst>
          </p:cNvPr>
          <p:cNvSpPr>
            <a:spLocks noGrp="1"/>
          </p:cNvSpPr>
          <p:nvPr>
            <p:ph type="dt" sz="half" idx="10"/>
          </p:nvPr>
        </p:nvSpPr>
        <p:spPr/>
        <p:txBody>
          <a:bodyPr/>
          <a:lstStyle/>
          <a:p>
            <a:fld id="{30D7C1A8-48F8-44E0-9B61-BC9DBCA48576}" type="datetimeFigureOut">
              <a:rPr lang="en-US" smtClean="0"/>
              <a:t>2/21/2022</a:t>
            </a:fld>
            <a:endParaRPr lang="en-US"/>
          </a:p>
        </p:txBody>
      </p:sp>
      <p:sp>
        <p:nvSpPr>
          <p:cNvPr id="5" name="Footer Placeholder 4">
            <a:extLst>
              <a:ext uri="{FF2B5EF4-FFF2-40B4-BE49-F238E27FC236}">
                <a16:creationId xmlns:a16="http://schemas.microsoft.com/office/drawing/2014/main" id="{0DC05FAB-612F-436F-A78F-D1A022E335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92D7C2-FC47-45F0-B589-D649AF5FB4E1}"/>
              </a:ext>
            </a:extLst>
          </p:cNvPr>
          <p:cNvSpPr>
            <a:spLocks noGrp="1"/>
          </p:cNvSpPr>
          <p:nvPr>
            <p:ph type="sldNum" sz="quarter" idx="12"/>
          </p:nvPr>
        </p:nvSpPr>
        <p:spPr/>
        <p:txBody>
          <a:bodyPr/>
          <a:lstStyle/>
          <a:p>
            <a:fld id="{429DD11A-D399-44CB-B4A0-3B7724AA1A4B}" type="slidenum">
              <a:rPr lang="en-US" smtClean="0"/>
              <a:t>‹#›</a:t>
            </a:fld>
            <a:endParaRPr lang="en-US"/>
          </a:p>
        </p:txBody>
      </p:sp>
    </p:spTree>
    <p:extLst>
      <p:ext uri="{BB962C8B-B14F-4D97-AF65-F5344CB8AC3E}">
        <p14:creationId xmlns:p14="http://schemas.microsoft.com/office/powerpoint/2010/main" val="238889905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Tree>
    <p:extLst>
      <p:ext uri="{BB962C8B-B14F-4D97-AF65-F5344CB8AC3E}">
        <p14:creationId xmlns:p14="http://schemas.microsoft.com/office/powerpoint/2010/main" val="2408858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57219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85835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0809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87481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239873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199057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947579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57908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28541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966853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1037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504871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2562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310046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075373"/>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4096952"/>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263433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310027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87930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515006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03139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54034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85298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689106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65181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128440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003439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916181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362075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459893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755713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56443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26316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93778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65226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603555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904740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Blank Page Dark Blue">
    <p:bg>
      <p:bgPr>
        <a:solidFill>
          <a:srgbClr val="243B5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391898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10" name="Event Name">
            <a:extLst>
              <a:ext uri="{FF2B5EF4-FFF2-40B4-BE49-F238E27FC236}">
                <a16:creationId xmlns:a16="http://schemas.microsoft.com/office/drawing/2014/main" id="{B647ACB9-F152-044D-BCF5-DA20D507D90E}"/>
              </a:ext>
            </a:extLst>
          </p:cNvPr>
          <p:cNvSpPr>
            <a:spLocks noGrp="1"/>
          </p:cNvSpPr>
          <p:nvPr>
            <p:ph type="title" hasCustomPrompt="1"/>
          </p:nvPr>
        </p:nvSpPr>
        <p:spPr>
          <a:xfrm>
            <a:off x="528103" y="2529905"/>
            <a:ext cx="8555737" cy="1015663"/>
          </a:xfrm>
          <a:prstGeom prst="rect">
            <a:avLst/>
          </a:prstGeom>
        </p:spPr>
        <p:txBody>
          <a:bodyPr wrap="square" lIns="0" rIns="0" anchor="b" anchorCtr="0">
            <a:spAutoFit/>
          </a:bodyPr>
          <a:lstStyle>
            <a:lvl1pPr>
              <a:defRPr sz="6000" baseline="0">
                <a:solidFill>
                  <a:schemeClr val="tx1"/>
                </a:solidFill>
              </a:defRPr>
            </a:lvl1pPr>
          </a:lstStyle>
          <a:p>
            <a:r>
              <a:rPr lang="en-US"/>
              <a:t>MVP Summit 2020</a:t>
            </a:r>
          </a:p>
        </p:txBody>
      </p:sp>
      <p:sp>
        <p:nvSpPr>
          <p:cNvPr id="9" name="Date">
            <a:extLst>
              <a:ext uri="{FF2B5EF4-FFF2-40B4-BE49-F238E27FC236}">
                <a16:creationId xmlns:a16="http://schemas.microsoft.com/office/drawing/2014/main" id="{291A4E19-E38A-F041-8E2F-2811286FB7FD}"/>
              </a:ext>
            </a:extLst>
          </p:cNvPr>
          <p:cNvSpPr>
            <a:spLocks noGrp="1"/>
          </p:cNvSpPr>
          <p:nvPr>
            <p:ph type="body" sz="quarter" idx="12" hasCustomPrompt="1"/>
          </p:nvPr>
        </p:nvSpPr>
        <p:spPr>
          <a:xfrm>
            <a:off x="582042" y="3745831"/>
            <a:ext cx="4164583" cy="276999"/>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March 15 – 20, 2020</a:t>
            </a:r>
          </a:p>
        </p:txBody>
      </p:sp>
      <p:sp>
        <p:nvSpPr>
          <p:cNvPr id="2" name="btfpLayoutConfig" hidden="1">
            <a:extLst>
              <a:ext uri="{FF2B5EF4-FFF2-40B4-BE49-F238E27FC236}">
                <a16:creationId xmlns:a16="http://schemas.microsoft.com/office/drawing/2014/main" id="{6780586B-55DC-4FE6-BF06-C9BE4D0C4F7C}"/>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overall_0_132242796415514822 columns_1_132242796415514822 </a:t>
            </a:r>
            <a:endParaRPr lang="en-US" sz="100" err="1">
              <a:gradFill flip="none" rotWithShape="1">
                <a:gsLst>
                  <a:gs pos="2917">
                    <a:srgbClr val="FFFFFF">
                      <a:alpha val="0"/>
                    </a:srgbClr>
                  </a:gs>
                  <a:gs pos="30000">
                    <a:schemeClr val="tx1">
                      <a:alpha val="0"/>
                    </a:schemeClr>
                  </a:gs>
                </a:gsLst>
                <a:lin ang="5400000" scaled="0"/>
                <a:tileRect/>
              </a:gradFill>
            </a:endParaRPr>
          </a:p>
        </p:txBody>
      </p:sp>
    </p:spTree>
    <p:extLst>
      <p:ext uri="{BB962C8B-B14F-4D97-AF65-F5344CB8AC3E}">
        <p14:creationId xmlns:p14="http://schemas.microsoft.com/office/powerpoint/2010/main" val="4293841597"/>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Presentation Name">
            <a:extLst>
              <a:ext uri="{FF2B5EF4-FFF2-40B4-BE49-F238E27FC236}">
                <a16:creationId xmlns:a16="http://schemas.microsoft.com/office/drawing/2014/main" id="{BCAB9FA8-CF7F-B944-9561-0314ACFE512C}"/>
              </a:ext>
            </a:extLst>
          </p:cNvPr>
          <p:cNvSpPr>
            <a:spLocks noGrp="1"/>
          </p:cNvSpPr>
          <p:nvPr>
            <p:ph type="title" hasCustomPrompt="1"/>
          </p:nvPr>
        </p:nvSpPr>
        <p:spPr>
          <a:xfrm>
            <a:off x="552167" y="2789554"/>
            <a:ext cx="8555737" cy="707886"/>
          </a:xfrm>
          <a:prstGeom prst="rect">
            <a:avLst/>
          </a:prstGeom>
        </p:spPr>
        <p:txBody>
          <a:bodyPr wrap="square" lIns="0" rIns="0" anchor="b" anchorCtr="0">
            <a:spAutoFit/>
          </a:bodyPr>
          <a:lstStyle>
            <a:lvl1pPr>
              <a:defRPr sz="4000">
                <a:solidFill>
                  <a:schemeClr val="tx1"/>
                </a:solidFill>
              </a:defRPr>
            </a:lvl1pPr>
          </a:lstStyle>
          <a:p>
            <a:r>
              <a:rPr lang="en-US"/>
              <a:t>Presentation name</a:t>
            </a:r>
          </a:p>
        </p:txBody>
      </p:sp>
      <p:sp>
        <p:nvSpPr>
          <p:cNvPr id="14" name="Speaker Name and Title">
            <a:extLst>
              <a:ext uri="{FF2B5EF4-FFF2-40B4-BE49-F238E27FC236}">
                <a16:creationId xmlns:a16="http://schemas.microsoft.com/office/drawing/2014/main" id="{37E9CA04-0B6B-D040-957C-3C5E7A312EE5}"/>
              </a:ext>
            </a:extLst>
          </p:cNvPr>
          <p:cNvSpPr>
            <a:spLocks noGrp="1"/>
          </p:cNvSpPr>
          <p:nvPr>
            <p:ph type="body" sz="quarter" idx="12" hasCustomPrompt="1"/>
          </p:nvPr>
        </p:nvSpPr>
        <p:spPr>
          <a:xfrm>
            <a:off x="582042" y="3697703"/>
            <a:ext cx="4164583" cy="553998"/>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a:t>
            </a:r>
            <a:br>
              <a:rPr lang="en-US"/>
            </a:br>
            <a:r>
              <a:rPr lang="en-US"/>
              <a:t>Title</a:t>
            </a:r>
          </a:p>
        </p:txBody>
      </p:sp>
    </p:spTree>
    <p:extLst>
      <p:ext uri="{BB962C8B-B14F-4D97-AF65-F5344CB8AC3E}">
        <p14:creationId xmlns:p14="http://schemas.microsoft.com/office/powerpoint/2010/main" val="1512114457"/>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1106017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4130021"/>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98425675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Content Bullets (2 Col)">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5415759"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a:extLst>
              <a:ext uri="{FF2B5EF4-FFF2-40B4-BE49-F238E27FC236}">
                <a16:creationId xmlns:a16="http://schemas.microsoft.com/office/drawing/2014/main" id="{7A970CEB-F534-4EEF-9B54-F4AF13157AE0}"/>
              </a:ext>
            </a:extLst>
          </p:cNvPr>
          <p:cNvSpPr>
            <a:spLocks noGrp="1"/>
          </p:cNvSpPr>
          <p:nvPr>
            <p:ph sz="quarter" idx="12"/>
          </p:nvPr>
        </p:nvSpPr>
        <p:spPr>
          <a:xfrm>
            <a:off x="6189853" y="1760013"/>
            <a:ext cx="5456715"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0841619"/>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1760013"/>
            <a:ext cx="3566510"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1760013"/>
            <a:ext cx="7298088" cy="4640788"/>
          </a:xfrm>
          <a:prstGeom prst="rect">
            <a:avLst/>
          </a:prstGeo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32959181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3E617BB-A174-C342-BF23-49118B8FD248}"/>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8" name="Picture Placeholder 1">
            <a:extLst>
              <a:ext uri="{FF2B5EF4-FFF2-40B4-BE49-F238E27FC236}">
                <a16:creationId xmlns:a16="http://schemas.microsoft.com/office/drawing/2014/main" id="{FD5A159A-F545-A341-B028-B623B7CE009C}"/>
              </a:ext>
            </a:extLst>
          </p:cNvPr>
          <p:cNvSpPr>
            <a:spLocks noGrp="1"/>
          </p:cNvSpPr>
          <p:nvPr>
            <p:ph type="pic" sz="quarter" idx="13"/>
          </p:nvPr>
        </p:nvSpPr>
        <p:spPr>
          <a:xfrm>
            <a:off x="586390" y="1760013"/>
            <a:ext cx="3569050" cy="4640788"/>
          </a:xfrm>
          <a:prstGeom prst="rect">
            <a:avLst/>
          </a:prstGeom>
        </p:spPr>
        <p:txBody>
          <a:bodyPr/>
          <a:lstStyle>
            <a:lvl1pPr>
              <a:defRPr>
                <a:solidFill>
                  <a:schemeClr val="tx1"/>
                </a:solidFill>
              </a:defRPr>
            </a:lvl1pPr>
          </a:lstStyle>
          <a:p>
            <a:r>
              <a:rPr lang="en-US"/>
              <a:t>Click icon to add picture</a:t>
            </a:r>
          </a:p>
        </p:txBody>
      </p:sp>
      <p:sp>
        <p:nvSpPr>
          <p:cNvPr id="6" name="Content Placeholder 1">
            <a:extLst>
              <a:ext uri="{FF2B5EF4-FFF2-40B4-BE49-F238E27FC236}">
                <a16:creationId xmlns:a16="http://schemas.microsoft.com/office/drawing/2014/main" id="{D2776569-5D1B-C344-B1C1-8B0455D299ED}"/>
              </a:ext>
            </a:extLst>
          </p:cNvPr>
          <p:cNvSpPr>
            <a:spLocks noGrp="1"/>
          </p:cNvSpPr>
          <p:nvPr>
            <p:ph sz="quarter" idx="11"/>
          </p:nvPr>
        </p:nvSpPr>
        <p:spPr>
          <a:xfrm>
            <a:off x="4348480" y="1760013"/>
            <a:ext cx="729684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81209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3)">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5AE27A3-1B6C-5048-922A-4A0777886CB8}"/>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11" name="Picture Placeholder 1">
            <a:extLst>
              <a:ext uri="{FF2B5EF4-FFF2-40B4-BE49-F238E27FC236}">
                <a16:creationId xmlns:a16="http://schemas.microsoft.com/office/drawing/2014/main" id="{2E7F2929-0814-E140-A5AB-747416BE664B}"/>
              </a:ext>
            </a:extLst>
          </p:cNvPr>
          <p:cNvSpPr>
            <a:spLocks noGrp="1"/>
          </p:cNvSpPr>
          <p:nvPr>
            <p:ph type="pic" sz="quarter" idx="13"/>
          </p:nvPr>
        </p:nvSpPr>
        <p:spPr>
          <a:xfrm>
            <a:off x="586390" y="1760013"/>
            <a:ext cx="3569050" cy="4021027"/>
          </a:xfrm>
          <a:prstGeom prst="rect">
            <a:avLst/>
          </a:prstGeom>
        </p:spPr>
        <p:txBody>
          <a:bodyPr/>
          <a:lstStyle>
            <a:lvl1pPr>
              <a:defRPr>
                <a:solidFill>
                  <a:schemeClr val="tx1"/>
                </a:solidFill>
              </a:defRPr>
            </a:lvl1pPr>
          </a:lstStyle>
          <a:p>
            <a:r>
              <a:rPr lang="en-US"/>
              <a:t>Click icon to add picture</a:t>
            </a:r>
          </a:p>
        </p:txBody>
      </p:sp>
      <p:sp>
        <p:nvSpPr>
          <p:cNvPr id="9" name="Content Placeholder 1">
            <a:extLst>
              <a:ext uri="{FF2B5EF4-FFF2-40B4-BE49-F238E27FC236}">
                <a16:creationId xmlns:a16="http://schemas.microsoft.com/office/drawing/2014/main" id="{5DA2E62A-AA3A-A240-886C-6B308968A611}"/>
              </a:ext>
            </a:extLst>
          </p:cNvPr>
          <p:cNvSpPr>
            <a:spLocks noGrp="1"/>
          </p:cNvSpPr>
          <p:nvPr>
            <p:ph sz="quarter" idx="11"/>
          </p:nvPr>
        </p:nvSpPr>
        <p:spPr>
          <a:xfrm>
            <a:off x="4348480" y="1760013"/>
            <a:ext cx="729684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
            <a:extLst>
              <a:ext uri="{FF2B5EF4-FFF2-40B4-BE49-F238E27FC236}">
                <a16:creationId xmlns:a16="http://schemas.microsoft.com/office/drawing/2014/main" id="{225B9AE1-54D3-3842-98CD-028A8B7E171A}"/>
              </a:ext>
            </a:extLst>
          </p:cNvPr>
          <p:cNvSpPr>
            <a:spLocks noGrp="1"/>
          </p:cNvSpPr>
          <p:nvPr>
            <p:ph type="body" sz="quarter" idx="15"/>
          </p:nvPr>
        </p:nvSpPr>
        <p:spPr>
          <a:xfrm>
            <a:off x="586390" y="5975651"/>
            <a:ext cx="3569050" cy="432563"/>
          </a:xfrm>
          <a:prstGeom prst="rect">
            <a:avLst/>
          </a:prstGeom>
        </p:spPr>
        <p:txBody>
          <a:bodyPr/>
          <a:lstStyle>
            <a:lvl1pPr marL="0" indent="0" algn="ctr">
              <a:buNone/>
              <a:defRPr sz="1600" b="1">
                <a:solidFill>
                  <a:schemeClr val="tx1"/>
                </a:solidFill>
              </a:defRPr>
            </a:lvl1pPr>
            <a:lvl2pPr marL="228600" indent="0">
              <a:buNone/>
              <a:defRPr sz="1200">
                <a:solidFill>
                  <a:schemeClr val="bg1"/>
                </a:solidFill>
              </a:defRPr>
            </a:lvl2pPr>
            <a:lvl3pPr marL="457200" indent="0">
              <a:buNone/>
              <a:defRPr sz="1050">
                <a:solidFill>
                  <a:schemeClr val="bg1"/>
                </a:solidFill>
              </a:defRPr>
            </a:lvl3pPr>
            <a:lvl4pPr marL="661988" indent="0">
              <a:buNone/>
              <a:defRPr sz="1000">
                <a:solidFill>
                  <a:schemeClr val="bg1"/>
                </a:solidFill>
              </a:defRPr>
            </a:lvl4pPr>
            <a:lvl5pPr marL="855663" indent="0">
              <a:buNone/>
              <a:defRPr sz="10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1010437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6" name="Content Placeholder 1">
            <a:extLst>
              <a:ext uri="{FF2B5EF4-FFF2-40B4-BE49-F238E27FC236}">
                <a16:creationId xmlns:a16="http://schemas.microsoft.com/office/drawing/2014/main" id="{F03A2FCD-9894-B040-9336-3D6408069AA9}"/>
              </a:ext>
            </a:extLst>
          </p:cNvPr>
          <p:cNvSpPr>
            <a:spLocks noGrp="1"/>
          </p:cNvSpPr>
          <p:nvPr>
            <p:ph sz="quarter" idx="11"/>
          </p:nvPr>
        </p:nvSpPr>
        <p:spPr>
          <a:xfrm>
            <a:off x="586390" y="1760013"/>
            <a:ext cx="11060178"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62352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Content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2DDD6CB-BF48-F740-8165-37C1A075C69B}"/>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529CD3D1-1CFC-4540-BAC6-B737D02320E4}"/>
              </a:ext>
            </a:extLst>
          </p:cNvPr>
          <p:cNvSpPr>
            <a:spLocks noGrp="1"/>
          </p:cNvSpPr>
          <p:nvPr>
            <p:ph sz="quarter" idx="11"/>
          </p:nvPr>
        </p:nvSpPr>
        <p:spPr>
          <a:xfrm>
            <a:off x="586390" y="1760013"/>
            <a:ext cx="5415759"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D36C8216-CF44-794B-A25D-DC252D549B99}"/>
              </a:ext>
            </a:extLst>
          </p:cNvPr>
          <p:cNvSpPr>
            <a:spLocks noGrp="1"/>
          </p:cNvSpPr>
          <p:nvPr>
            <p:ph sz="quarter" idx="12"/>
          </p:nvPr>
        </p:nvSpPr>
        <p:spPr>
          <a:xfrm>
            <a:off x="6189853" y="1760013"/>
            <a:ext cx="5456715"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23937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3022BD1-CCB2-D14F-A4B6-A5024BFB52EB}"/>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3864418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enter 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2D54CD-F1BC-441E-B8B7-B1860F480F38}"/>
              </a:ext>
            </a:extLst>
          </p:cNvPr>
          <p:cNvSpPr>
            <a:spLocks noGrp="1"/>
          </p:cNvSpPr>
          <p:nvPr>
            <p:ph type="title"/>
          </p:nvPr>
        </p:nvSpPr>
        <p:spPr>
          <a:xfrm>
            <a:off x="910975" y="1914525"/>
            <a:ext cx="10370050" cy="3781425"/>
          </a:xfrm>
          <a:prstGeom prst="rect">
            <a:avLst/>
          </a:prstGeom>
        </p:spPr>
        <p:txBody>
          <a:bodyPr anchor="ctr" anchorCtr="0"/>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2017512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Content 2 (Text Graphic )">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7EF1FB-A89E-5E40-B2A9-FE4EB5CBB176}"/>
              </a:ext>
            </a:extLst>
          </p:cNvPr>
          <p:cNvSpPr>
            <a:spLocks noGrp="1"/>
          </p:cNvSpPr>
          <p:nvPr>
            <p:ph type="title"/>
          </p:nvPr>
        </p:nvSpPr>
        <p:spPr>
          <a:xfrm>
            <a:off x="588263" y="457199"/>
            <a:ext cx="4946263" cy="1106905"/>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1BEA9912-B336-734E-9BCD-BAA275370B13}"/>
              </a:ext>
            </a:extLst>
          </p:cNvPr>
          <p:cNvSpPr>
            <a:spLocks noGrp="1"/>
          </p:cNvSpPr>
          <p:nvPr>
            <p:ph sz="quarter" idx="11"/>
          </p:nvPr>
        </p:nvSpPr>
        <p:spPr>
          <a:xfrm>
            <a:off x="586391" y="1760013"/>
            <a:ext cx="4946264"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1">
            <a:extLst>
              <a:ext uri="{FF2B5EF4-FFF2-40B4-BE49-F238E27FC236}">
                <a16:creationId xmlns:a16="http://schemas.microsoft.com/office/drawing/2014/main" id="{61F43242-F8E9-DD4D-94FB-1957E4CC7F11}"/>
              </a:ext>
            </a:extLst>
          </p:cNvPr>
          <p:cNvSpPr>
            <a:spLocks noGrp="1"/>
          </p:cNvSpPr>
          <p:nvPr>
            <p:ph sz="quarter" idx="10" hasCustomPrompt="1"/>
          </p:nvPr>
        </p:nvSpPr>
        <p:spPr>
          <a:xfrm>
            <a:off x="6096000" y="0"/>
            <a:ext cx="6096000" cy="6858000"/>
          </a:xfrm>
          <a:prstGeom prst="rect">
            <a:avLst/>
          </a:prstGeom>
          <a:solidFill>
            <a:schemeClr val="bg2"/>
          </a:solidFill>
        </p:spPr>
        <p:txBody>
          <a:bodyPr anchor="ctr" anchorCtr="0"/>
          <a:lstStyle>
            <a:lvl1pPr marL="0" indent="0" algn="ctr">
              <a:buNone/>
              <a:defRPr/>
            </a:lvl1pPr>
          </a:lstStyle>
          <a:p>
            <a:pPr lvl="0"/>
            <a:r>
              <a:rPr lang="en-US"/>
              <a:t>Click to add photo</a:t>
            </a:r>
          </a:p>
        </p:txBody>
      </p:sp>
    </p:spTree>
    <p:extLst>
      <p:ext uri="{BB962C8B-B14F-4D97-AF65-F5344CB8AC3E}">
        <p14:creationId xmlns:p14="http://schemas.microsoft.com/office/powerpoint/2010/main" val="30220576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6" name="Section Title">
            <a:extLst>
              <a:ext uri="{FF2B5EF4-FFF2-40B4-BE49-F238E27FC236}">
                <a16:creationId xmlns:a16="http://schemas.microsoft.com/office/drawing/2014/main" id="{30255850-A627-8F43-9850-462988557095}"/>
              </a:ext>
            </a:extLst>
          </p:cNvPr>
          <p:cNvSpPr>
            <a:spLocks noGrp="1"/>
          </p:cNvSpPr>
          <p:nvPr>
            <p:ph type="title" hasCustomPrompt="1"/>
          </p:nvPr>
        </p:nvSpPr>
        <p:spPr>
          <a:xfrm>
            <a:off x="564199" y="2789554"/>
            <a:ext cx="8555737" cy="707886"/>
          </a:xfrm>
          <a:prstGeom prst="rect">
            <a:avLst/>
          </a:prstGeom>
        </p:spPr>
        <p:txBody>
          <a:bodyPr wrap="square" lIns="0" rIns="0" anchor="b" anchorCtr="0">
            <a:spAutoFit/>
          </a:bodyPr>
          <a:lstStyle>
            <a:lvl1pPr>
              <a:defRPr sz="4000">
                <a:solidFill>
                  <a:srgbClr val="243A5E"/>
                </a:solidFill>
              </a:defRPr>
            </a:lvl1pPr>
          </a:lstStyle>
          <a:p>
            <a:r>
              <a:rPr lang="en-US"/>
              <a:t>Section title</a:t>
            </a:r>
          </a:p>
        </p:txBody>
      </p:sp>
      <p:sp>
        <p:nvSpPr>
          <p:cNvPr id="4" name="Section Subhead">
            <a:extLst>
              <a:ext uri="{FF2B5EF4-FFF2-40B4-BE49-F238E27FC236}">
                <a16:creationId xmlns:a16="http://schemas.microsoft.com/office/drawing/2014/main" id="{CA4B52E3-8E1C-E940-9EF2-6A57325F97E6}"/>
              </a:ext>
            </a:extLst>
          </p:cNvPr>
          <p:cNvSpPr>
            <a:spLocks noGrp="1"/>
          </p:cNvSpPr>
          <p:nvPr>
            <p:ph type="body" sz="quarter" idx="12" hasCustomPrompt="1"/>
          </p:nvPr>
        </p:nvSpPr>
        <p:spPr>
          <a:xfrm>
            <a:off x="582042" y="3697703"/>
            <a:ext cx="4164583" cy="276999"/>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Section subhead</a:t>
            </a:r>
          </a:p>
        </p:txBody>
      </p:sp>
    </p:spTree>
    <p:extLst>
      <p:ext uri="{BB962C8B-B14F-4D97-AF65-F5344CB8AC3E}">
        <p14:creationId xmlns:p14="http://schemas.microsoft.com/office/powerpoint/2010/main" val="378635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205960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Box 1"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712402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NDA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hasCustomPrompt="1"/>
          </p:nvPr>
        </p:nvSpPr>
        <p:spPr>
          <a:xfrm>
            <a:off x="588263" y="457199"/>
            <a:ext cx="7508990" cy="1106905"/>
          </a:xfrm>
          <a:prstGeom prst="rect">
            <a:avLst/>
          </a:prstGeom>
        </p:spPr>
        <p:txBody>
          <a:bodyPr/>
          <a:lstStyle>
            <a:lvl1pPr>
              <a:defRPr>
                <a:solidFill>
                  <a:schemeClr val="tx1"/>
                </a:solidFill>
              </a:defRPr>
            </a:lvl1pPr>
          </a:lstStyle>
          <a:p>
            <a:r>
              <a:rPr lang="en-US"/>
              <a:t>Microsoft confidential</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hasCustomPrompt="1"/>
          </p:nvPr>
        </p:nvSpPr>
        <p:spPr>
          <a:xfrm>
            <a:off x="586390" y="1760013"/>
            <a:ext cx="11060178" cy="1106905"/>
          </a:xfrm>
          <a:prstGeom prst="rect">
            <a:avLst/>
          </a:prstGeo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Everything is confidential unless otherwise stated.</a:t>
            </a:r>
          </a:p>
        </p:txBody>
      </p:sp>
      <p:pic>
        <p:nvPicPr>
          <p:cNvPr id="4" name="Picture 3">
            <a:extLst>
              <a:ext uri="{FF2B5EF4-FFF2-40B4-BE49-F238E27FC236}">
                <a16:creationId xmlns:a16="http://schemas.microsoft.com/office/drawing/2014/main" id="{56E2E281-19FE-4B4A-A8BD-10475EEEF6C3}"/>
              </a:ext>
            </a:extLst>
          </p:cNvPr>
          <p:cNvPicPr>
            <a:picLocks noChangeAspect="1"/>
          </p:cNvPicPr>
          <p:nvPr userDrawn="1"/>
        </p:nvPicPr>
        <p:blipFill>
          <a:blip r:embed="rId2"/>
          <a:srcRect/>
          <a:stretch/>
        </p:blipFill>
        <p:spPr>
          <a:xfrm>
            <a:off x="3285592" y="3258899"/>
            <a:ext cx="2962573" cy="2962573"/>
          </a:xfrm>
          <a:prstGeom prst="rect">
            <a:avLst/>
          </a:prstGeom>
        </p:spPr>
      </p:pic>
      <p:pic>
        <p:nvPicPr>
          <p:cNvPr id="6" name="Picture 5">
            <a:extLst>
              <a:ext uri="{FF2B5EF4-FFF2-40B4-BE49-F238E27FC236}">
                <a16:creationId xmlns:a16="http://schemas.microsoft.com/office/drawing/2014/main" id="{2310060B-8F1B-A645-874A-6B077D897E52}"/>
              </a:ext>
            </a:extLst>
          </p:cNvPr>
          <p:cNvPicPr>
            <a:picLocks noChangeAspect="1"/>
          </p:cNvPicPr>
          <p:nvPr userDrawn="1"/>
        </p:nvPicPr>
        <p:blipFill>
          <a:blip r:embed="rId3"/>
          <a:srcRect/>
          <a:stretch/>
        </p:blipFill>
        <p:spPr>
          <a:xfrm>
            <a:off x="8683995" y="3258899"/>
            <a:ext cx="2962573" cy="2962573"/>
          </a:xfrm>
          <a:prstGeom prst="rect">
            <a:avLst/>
          </a:prstGeom>
        </p:spPr>
      </p:pic>
      <p:pic>
        <p:nvPicPr>
          <p:cNvPr id="7" name="Picture 6">
            <a:extLst>
              <a:ext uri="{FF2B5EF4-FFF2-40B4-BE49-F238E27FC236}">
                <a16:creationId xmlns:a16="http://schemas.microsoft.com/office/drawing/2014/main" id="{0BB75251-E7EC-FE42-88FF-EB1A3309309D}"/>
              </a:ext>
            </a:extLst>
          </p:cNvPr>
          <p:cNvPicPr>
            <a:picLocks noChangeAspect="1"/>
          </p:cNvPicPr>
          <p:nvPr userDrawn="1"/>
        </p:nvPicPr>
        <p:blipFill>
          <a:blip r:embed="rId4"/>
          <a:srcRect/>
          <a:stretch/>
        </p:blipFill>
        <p:spPr>
          <a:xfrm>
            <a:off x="5984794" y="3258899"/>
            <a:ext cx="2962573" cy="2962573"/>
          </a:xfrm>
          <a:prstGeom prst="rect">
            <a:avLst/>
          </a:prstGeom>
        </p:spPr>
      </p:pic>
      <p:pic>
        <p:nvPicPr>
          <p:cNvPr id="8" name="Picture 7">
            <a:extLst>
              <a:ext uri="{FF2B5EF4-FFF2-40B4-BE49-F238E27FC236}">
                <a16:creationId xmlns:a16="http://schemas.microsoft.com/office/drawing/2014/main" id="{C4351D5E-8C92-8B4F-A317-D1EDF0815873}"/>
              </a:ext>
            </a:extLst>
          </p:cNvPr>
          <p:cNvPicPr>
            <a:picLocks noChangeAspect="1"/>
          </p:cNvPicPr>
          <p:nvPr userDrawn="1"/>
        </p:nvPicPr>
        <p:blipFill>
          <a:blip r:embed="rId5"/>
          <a:srcRect/>
          <a:stretch/>
        </p:blipFill>
        <p:spPr>
          <a:xfrm>
            <a:off x="586390" y="3258899"/>
            <a:ext cx="2962573" cy="2962573"/>
          </a:xfrm>
          <a:prstGeom prst="rect">
            <a:avLst/>
          </a:prstGeom>
        </p:spPr>
      </p:pic>
    </p:spTree>
    <p:extLst>
      <p:ext uri="{BB962C8B-B14F-4D97-AF65-F5344CB8AC3E}">
        <p14:creationId xmlns:p14="http://schemas.microsoft.com/office/powerpoint/2010/main" val="2186340525"/>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059F4D2-5DC8-4D9B-A631-B2F4CDE84B69}"/>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3052230359"/>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10" name="Event Name">
            <a:extLst>
              <a:ext uri="{FF2B5EF4-FFF2-40B4-BE49-F238E27FC236}">
                <a16:creationId xmlns:a16="http://schemas.microsoft.com/office/drawing/2014/main" id="{B647ACB9-F152-044D-BCF5-DA20D507D90E}"/>
              </a:ext>
            </a:extLst>
          </p:cNvPr>
          <p:cNvSpPr>
            <a:spLocks noGrp="1"/>
          </p:cNvSpPr>
          <p:nvPr>
            <p:ph type="title" hasCustomPrompt="1"/>
          </p:nvPr>
        </p:nvSpPr>
        <p:spPr>
          <a:xfrm>
            <a:off x="528103" y="2529905"/>
            <a:ext cx="8555737" cy="1015663"/>
          </a:xfrm>
          <a:prstGeom prst="rect">
            <a:avLst/>
          </a:prstGeom>
        </p:spPr>
        <p:txBody>
          <a:bodyPr wrap="square" lIns="0" rIns="0" anchor="b" anchorCtr="0">
            <a:spAutoFit/>
          </a:bodyPr>
          <a:lstStyle>
            <a:lvl1pPr>
              <a:defRPr sz="6000" baseline="0">
                <a:solidFill>
                  <a:schemeClr val="tx1"/>
                </a:solidFill>
              </a:defRPr>
            </a:lvl1pPr>
          </a:lstStyle>
          <a:p>
            <a:r>
              <a:rPr lang="en-US"/>
              <a:t>MVP Summit 2020</a:t>
            </a:r>
          </a:p>
        </p:txBody>
      </p:sp>
      <p:sp>
        <p:nvSpPr>
          <p:cNvPr id="9" name="Date">
            <a:extLst>
              <a:ext uri="{FF2B5EF4-FFF2-40B4-BE49-F238E27FC236}">
                <a16:creationId xmlns:a16="http://schemas.microsoft.com/office/drawing/2014/main" id="{291A4E19-E38A-F041-8E2F-2811286FB7FD}"/>
              </a:ext>
            </a:extLst>
          </p:cNvPr>
          <p:cNvSpPr>
            <a:spLocks noGrp="1"/>
          </p:cNvSpPr>
          <p:nvPr>
            <p:ph type="body" sz="quarter" idx="12" hasCustomPrompt="1"/>
          </p:nvPr>
        </p:nvSpPr>
        <p:spPr>
          <a:xfrm>
            <a:off x="582042" y="3745831"/>
            <a:ext cx="4164583" cy="276999"/>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March 15 – 20, 2020</a:t>
            </a:r>
          </a:p>
        </p:txBody>
      </p:sp>
      <p:sp>
        <p:nvSpPr>
          <p:cNvPr id="2" name="btfpLayoutConfig" hidden="1">
            <a:extLst>
              <a:ext uri="{FF2B5EF4-FFF2-40B4-BE49-F238E27FC236}">
                <a16:creationId xmlns:a16="http://schemas.microsoft.com/office/drawing/2014/main" id="{6780586B-55DC-4FE6-BF06-C9BE4D0C4F7C}"/>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overall_0_132242796415514822 columns_1_132242796415514822 </a:t>
            </a:r>
            <a:endParaRPr lang="en-US" sz="100" err="1">
              <a:gradFill flip="none" rotWithShape="1">
                <a:gsLst>
                  <a:gs pos="2917">
                    <a:srgbClr val="FFFFFF">
                      <a:alpha val="0"/>
                    </a:srgbClr>
                  </a:gs>
                  <a:gs pos="30000">
                    <a:schemeClr val="tx1">
                      <a:alpha val="0"/>
                    </a:schemeClr>
                  </a:gs>
                </a:gsLst>
                <a:lin ang="5400000" scaled="0"/>
                <a:tileRect/>
              </a:gradFill>
            </a:endParaRPr>
          </a:p>
        </p:txBody>
      </p:sp>
    </p:spTree>
    <p:extLst>
      <p:ext uri="{BB962C8B-B14F-4D97-AF65-F5344CB8AC3E}">
        <p14:creationId xmlns:p14="http://schemas.microsoft.com/office/powerpoint/2010/main" val="234608963"/>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Presentation Name">
            <a:extLst>
              <a:ext uri="{FF2B5EF4-FFF2-40B4-BE49-F238E27FC236}">
                <a16:creationId xmlns:a16="http://schemas.microsoft.com/office/drawing/2014/main" id="{BCAB9FA8-CF7F-B944-9561-0314ACFE512C}"/>
              </a:ext>
            </a:extLst>
          </p:cNvPr>
          <p:cNvSpPr>
            <a:spLocks noGrp="1"/>
          </p:cNvSpPr>
          <p:nvPr>
            <p:ph type="title" hasCustomPrompt="1"/>
          </p:nvPr>
        </p:nvSpPr>
        <p:spPr>
          <a:xfrm>
            <a:off x="552167" y="2789554"/>
            <a:ext cx="8555737" cy="707886"/>
          </a:xfrm>
          <a:prstGeom prst="rect">
            <a:avLst/>
          </a:prstGeom>
        </p:spPr>
        <p:txBody>
          <a:bodyPr wrap="square" lIns="0" rIns="0" anchor="b" anchorCtr="0">
            <a:spAutoFit/>
          </a:bodyPr>
          <a:lstStyle>
            <a:lvl1pPr>
              <a:defRPr sz="4000">
                <a:solidFill>
                  <a:schemeClr val="tx1"/>
                </a:solidFill>
              </a:defRPr>
            </a:lvl1pPr>
          </a:lstStyle>
          <a:p>
            <a:r>
              <a:rPr lang="en-US"/>
              <a:t>Presentation name</a:t>
            </a:r>
          </a:p>
        </p:txBody>
      </p:sp>
      <p:sp>
        <p:nvSpPr>
          <p:cNvPr id="14" name="Speaker Name and Title">
            <a:extLst>
              <a:ext uri="{FF2B5EF4-FFF2-40B4-BE49-F238E27FC236}">
                <a16:creationId xmlns:a16="http://schemas.microsoft.com/office/drawing/2014/main" id="{37E9CA04-0B6B-D040-957C-3C5E7A312EE5}"/>
              </a:ext>
            </a:extLst>
          </p:cNvPr>
          <p:cNvSpPr>
            <a:spLocks noGrp="1"/>
          </p:cNvSpPr>
          <p:nvPr>
            <p:ph type="body" sz="quarter" idx="12" hasCustomPrompt="1"/>
          </p:nvPr>
        </p:nvSpPr>
        <p:spPr>
          <a:xfrm>
            <a:off x="582042" y="3697703"/>
            <a:ext cx="4164583" cy="553998"/>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a:t>
            </a:r>
            <a:br>
              <a:rPr lang="en-US"/>
            </a:br>
            <a:r>
              <a:rPr lang="en-US"/>
              <a:t>Title</a:t>
            </a:r>
          </a:p>
        </p:txBody>
      </p:sp>
    </p:spTree>
    <p:extLst>
      <p:ext uri="{BB962C8B-B14F-4D97-AF65-F5344CB8AC3E}">
        <p14:creationId xmlns:p14="http://schemas.microsoft.com/office/powerpoint/2010/main" val="3385186986"/>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1106017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2755291"/>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Content Bullets (2 Col)">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5415759"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a:extLst>
              <a:ext uri="{FF2B5EF4-FFF2-40B4-BE49-F238E27FC236}">
                <a16:creationId xmlns:a16="http://schemas.microsoft.com/office/drawing/2014/main" id="{7A970CEB-F534-4EEF-9B54-F4AF13157AE0}"/>
              </a:ext>
            </a:extLst>
          </p:cNvPr>
          <p:cNvSpPr>
            <a:spLocks noGrp="1"/>
          </p:cNvSpPr>
          <p:nvPr>
            <p:ph sz="quarter" idx="12"/>
          </p:nvPr>
        </p:nvSpPr>
        <p:spPr>
          <a:xfrm>
            <a:off x="6189853" y="1760013"/>
            <a:ext cx="5456715"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8955487"/>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1760013"/>
            <a:ext cx="3566510"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1760013"/>
            <a:ext cx="7298088" cy="4640788"/>
          </a:xfrm>
          <a:prstGeom prst="rect">
            <a:avLst/>
          </a:prstGeo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1569134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2)">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3E617BB-A174-C342-BF23-49118B8FD248}"/>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8" name="Picture Placeholder 1">
            <a:extLst>
              <a:ext uri="{FF2B5EF4-FFF2-40B4-BE49-F238E27FC236}">
                <a16:creationId xmlns:a16="http://schemas.microsoft.com/office/drawing/2014/main" id="{FD5A159A-F545-A341-B028-B623B7CE009C}"/>
              </a:ext>
            </a:extLst>
          </p:cNvPr>
          <p:cNvSpPr>
            <a:spLocks noGrp="1"/>
          </p:cNvSpPr>
          <p:nvPr>
            <p:ph type="pic" sz="quarter" idx="13"/>
          </p:nvPr>
        </p:nvSpPr>
        <p:spPr>
          <a:xfrm>
            <a:off x="586390" y="1760013"/>
            <a:ext cx="3569050" cy="4640788"/>
          </a:xfrm>
          <a:prstGeom prst="rect">
            <a:avLst/>
          </a:prstGeom>
        </p:spPr>
        <p:txBody>
          <a:bodyPr/>
          <a:lstStyle>
            <a:lvl1pPr>
              <a:defRPr>
                <a:solidFill>
                  <a:schemeClr val="tx1"/>
                </a:solidFill>
              </a:defRPr>
            </a:lvl1pPr>
          </a:lstStyle>
          <a:p>
            <a:r>
              <a:rPr lang="en-US"/>
              <a:t>Click icon to add picture</a:t>
            </a:r>
          </a:p>
        </p:txBody>
      </p:sp>
      <p:sp>
        <p:nvSpPr>
          <p:cNvPr id="6" name="Content Placeholder 1">
            <a:extLst>
              <a:ext uri="{FF2B5EF4-FFF2-40B4-BE49-F238E27FC236}">
                <a16:creationId xmlns:a16="http://schemas.microsoft.com/office/drawing/2014/main" id="{D2776569-5D1B-C344-B1C1-8B0455D299ED}"/>
              </a:ext>
            </a:extLst>
          </p:cNvPr>
          <p:cNvSpPr>
            <a:spLocks noGrp="1"/>
          </p:cNvSpPr>
          <p:nvPr>
            <p:ph sz="quarter" idx="11"/>
          </p:nvPr>
        </p:nvSpPr>
        <p:spPr>
          <a:xfrm>
            <a:off x="4348480" y="1760013"/>
            <a:ext cx="729684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09119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3)">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25AE27A3-1B6C-5048-922A-4A0777886CB8}"/>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11" name="Picture Placeholder 1">
            <a:extLst>
              <a:ext uri="{FF2B5EF4-FFF2-40B4-BE49-F238E27FC236}">
                <a16:creationId xmlns:a16="http://schemas.microsoft.com/office/drawing/2014/main" id="{2E7F2929-0814-E140-A5AB-747416BE664B}"/>
              </a:ext>
            </a:extLst>
          </p:cNvPr>
          <p:cNvSpPr>
            <a:spLocks noGrp="1"/>
          </p:cNvSpPr>
          <p:nvPr>
            <p:ph type="pic" sz="quarter" idx="13"/>
          </p:nvPr>
        </p:nvSpPr>
        <p:spPr>
          <a:xfrm>
            <a:off x="586390" y="1760013"/>
            <a:ext cx="3569050" cy="4021027"/>
          </a:xfrm>
          <a:prstGeom prst="rect">
            <a:avLst/>
          </a:prstGeom>
        </p:spPr>
        <p:txBody>
          <a:bodyPr/>
          <a:lstStyle>
            <a:lvl1pPr>
              <a:defRPr>
                <a:solidFill>
                  <a:schemeClr val="tx1"/>
                </a:solidFill>
              </a:defRPr>
            </a:lvl1pPr>
          </a:lstStyle>
          <a:p>
            <a:r>
              <a:rPr lang="en-US"/>
              <a:t>Click icon to add picture</a:t>
            </a:r>
          </a:p>
        </p:txBody>
      </p:sp>
      <p:sp>
        <p:nvSpPr>
          <p:cNvPr id="9" name="Content Placeholder 1">
            <a:extLst>
              <a:ext uri="{FF2B5EF4-FFF2-40B4-BE49-F238E27FC236}">
                <a16:creationId xmlns:a16="http://schemas.microsoft.com/office/drawing/2014/main" id="{5DA2E62A-AA3A-A240-886C-6B308968A611}"/>
              </a:ext>
            </a:extLst>
          </p:cNvPr>
          <p:cNvSpPr>
            <a:spLocks noGrp="1"/>
          </p:cNvSpPr>
          <p:nvPr>
            <p:ph sz="quarter" idx="11"/>
          </p:nvPr>
        </p:nvSpPr>
        <p:spPr>
          <a:xfrm>
            <a:off x="4348480" y="1760013"/>
            <a:ext cx="729684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
            <a:extLst>
              <a:ext uri="{FF2B5EF4-FFF2-40B4-BE49-F238E27FC236}">
                <a16:creationId xmlns:a16="http://schemas.microsoft.com/office/drawing/2014/main" id="{225B9AE1-54D3-3842-98CD-028A8B7E171A}"/>
              </a:ext>
            </a:extLst>
          </p:cNvPr>
          <p:cNvSpPr>
            <a:spLocks noGrp="1"/>
          </p:cNvSpPr>
          <p:nvPr>
            <p:ph type="body" sz="quarter" idx="15"/>
          </p:nvPr>
        </p:nvSpPr>
        <p:spPr>
          <a:xfrm>
            <a:off x="586390" y="5975651"/>
            <a:ext cx="3569050" cy="432563"/>
          </a:xfrm>
          <a:prstGeom prst="rect">
            <a:avLst/>
          </a:prstGeom>
        </p:spPr>
        <p:txBody>
          <a:bodyPr/>
          <a:lstStyle>
            <a:lvl1pPr marL="0" indent="0" algn="ctr">
              <a:buNone/>
              <a:defRPr sz="1600" b="1">
                <a:solidFill>
                  <a:schemeClr val="tx1"/>
                </a:solidFill>
              </a:defRPr>
            </a:lvl1pPr>
            <a:lvl2pPr marL="228600" indent="0">
              <a:buNone/>
              <a:defRPr sz="1200">
                <a:solidFill>
                  <a:schemeClr val="bg1"/>
                </a:solidFill>
              </a:defRPr>
            </a:lvl2pPr>
            <a:lvl3pPr marL="457200" indent="0">
              <a:buNone/>
              <a:defRPr sz="1050">
                <a:solidFill>
                  <a:schemeClr val="bg1"/>
                </a:solidFill>
              </a:defRPr>
            </a:lvl3pPr>
            <a:lvl4pPr marL="661988" indent="0">
              <a:buNone/>
              <a:defRPr sz="1000">
                <a:solidFill>
                  <a:schemeClr val="bg1"/>
                </a:solidFill>
              </a:defRPr>
            </a:lvl4pPr>
            <a:lvl5pPr marL="855663" indent="0">
              <a:buNone/>
              <a:defRPr sz="10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0587200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6533846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6" name="Content Placeholder 1">
            <a:extLst>
              <a:ext uri="{FF2B5EF4-FFF2-40B4-BE49-F238E27FC236}">
                <a16:creationId xmlns:a16="http://schemas.microsoft.com/office/drawing/2014/main" id="{F03A2FCD-9894-B040-9336-3D6408069AA9}"/>
              </a:ext>
            </a:extLst>
          </p:cNvPr>
          <p:cNvSpPr>
            <a:spLocks noGrp="1"/>
          </p:cNvSpPr>
          <p:nvPr>
            <p:ph sz="quarter" idx="11"/>
          </p:nvPr>
        </p:nvSpPr>
        <p:spPr>
          <a:xfrm>
            <a:off x="586390" y="1760013"/>
            <a:ext cx="11060178"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74248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nd Content (2 Col)">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2DDD6CB-BF48-F740-8165-37C1A075C69B}"/>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529CD3D1-1CFC-4540-BAC6-B737D02320E4}"/>
              </a:ext>
            </a:extLst>
          </p:cNvPr>
          <p:cNvSpPr>
            <a:spLocks noGrp="1"/>
          </p:cNvSpPr>
          <p:nvPr>
            <p:ph sz="quarter" idx="11"/>
          </p:nvPr>
        </p:nvSpPr>
        <p:spPr>
          <a:xfrm>
            <a:off x="586390" y="1760013"/>
            <a:ext cx="5415759"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2">
            <a:extLst>
              <a:ext uri="{FF2B5EF4-FFF2-40B4-BE49-F238E27FC236}">
                <a16:creationId xmlns:a16="http://schemas.microsoft.com/office/drawing/2014/main" id="{D36C8216-CF44-794B-A25D-DC252D549B99}"/>
              </a:ext>
            </a:extLst>
          </p:cNvPr>
          <p:cNvSpPr>
            <a:spLocks noGrp="1"/>
          </p:cNvSpPr>
          <p:nvPr>
            <p:ph sz="quarter" idx="12"/>
          </p:nvPr>
        </p:nvSpPr>
        <p:spPr>
          <a:xfrm>
            <a:off x="6189853" y="1760013"/>
            <a:ext cx="5456715"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276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3022BD1-CCB2-D14F-A4B6-A5024BFB52EB}"/>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0172889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enter 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2D54CD-F1BC-441E-B8B7-B1860F480F38}"/>
              </a:ext>
            </a:extLst>
          </p:cNvPr>
          <p:cNvSpPr>
            <a:spLocks noGrp="1"/>
          </p:cNvSpPr>
          <p:nvPr>
            <p:ph type="title"/>
          </p:nvPr>
        </p:nvSpPr>
        <p:spPr>
          <a:xfrm>
            <a:off x="910975" y="1914525"/>
            <a:ext cx="10370050" cy="3781425"/>
          </a:xfrm>
          <a:prstGeom prst="rect">
            <a:avLst/>
          </a:prstGeom>
        </p:spPr>
        <p:txBody>
          <a:bodyPr anchor="ctr" anchorCtr="0"/>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1968898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Content 2 (Text Graphic )">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7EF1FB-A89E-5E40-B2A9-FE4EB5CBB176}"/>
              </a:ext>
            </a:extLst>
          </p:cNvPr>
          <p:cNvSpPr>
            <a:spLocks noGrp="1"/>
          </p:cNvSpPr>
          <p:nvPr>
            <p:ph type="title"/>
          </p:nvPr>
        </p:nvSpPr>
        <p:spPr>
          <a:xfrm>
            <a:off x="588263" y="457199"/>
            <a:ext cx="4946263" cy="1106905"/>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1BEA9912-B336-734E-9BCD-BAA275370B13}"/>
              </a:ext>
            </a:extLst>
          </p:cNvPr>
          <p:cNvSpPr>
            <a:spLocks noGrp="1"/>
          </p:cNvSpPr>
          <p:nvPr>
            <p:ph sz="quarter" idx="11"/>
          </p:nvPr>
        </p:nvSpPr>
        <p:spPr>
          <a:xfrm>
            <a:off x="586391" y="1760013"/>
            <a:ext cx="4946264"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1">
            <a:extLst>
              <a:ext uri="{FF2B5EF4-FFF2-40B4-BE49-F238E27FC236}">
                <a16:creationId xmlns:a16="http://schemas.microsoft.com/office/drawing/2014/main" id="{61F43242-F8E9-DD4D-94FB-1957E4CC7F11}"/>
              </a:ext>
            </a:extLst>
          </p:cNvPr>
          <p:cNvSpPr>
            <a:spLocks noGrp="1"/>
          </p:cNvSpPr>
          <p:nvPr>
            <p:ph sz="quarter" idx="10" hasCustomPrompt="1"/>
          </p:nvPr>
        </p:nvSpPr>
        <p:spPr>
          <a:xfrm>
            <a:off x="6096000" y="0"/>
            <a:ext cx="6096000" cy="6858000"/>
          </a:xfrm>
          <a:prstGeom prst="rect">
            <a:avLst/>
          </a:prstGeom>
          <a:solidFill>
            <a:schemeClr val="bg2"/>
          </a:solidFill>
        </p:spPr>
        <p:txBody>
          <a:bodyPr anchor="ctr" anchorCtr="0"/>
          <a:lstStyle>
            <a:lvl1pPr marL="0" indent="0" algn="ctr">
              <a:buNone/>
              <a:defRPr/>
            </a:lvl1pPr>
          </a:lstStyle>
          <a:p>
            <a:pPr lvl="0"/>
            <a:r>
              <a:rPr lang="en-US"/>
              <a:t>Click to add photo</a:t>
            </a:r>
          </a:p>
        </p:txBody>
      </p:sp>
    </p:spTree>
    <p:extLst>
      <p:ext uri="{BB962C8B-B14F-4D97-AF65-F5344CB8AC3E}">
        <p14:creationId xmlns:p14="http://schemas.microsoft.com/office/powerpoint/2010/main" val="297553468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6" name="Section Title">
            <a:extLst>
              <a:ext uri="{FF2B5EF4-FFF2-40B4-BE49-F238E27FC236}">
                <a16:creationId xmlns:a16="http://schemas.microsoft.com/office/drawing/2014/main" id="{30255850-A627-8F43-9850-462988557095}"/>
              </a:ext>
            </a:extLst>
          </p:cNvPr>
          <p:cNvSpPr>
            <a:spLocks noGrp="1"/>
          </p:cNvSpPr>
          <p:nvPr>
            <p:ph type="title" hasCustomPrompt="1"/>
          </p:nvPr>
        </p:nvSpPr>
        <p:spPr>
          <a:xfrm>
            <a:off x="564199" y="2789554"/>
            <a:ext cx="8555737" cy="707886"/>
          </a:xfrm>
          <a:prstGeom prst="rect">
            <a:avLst/>
          </a:prstGeom>
        </p:spPr>
        <p:txBody>
          <a:bodyPr wrap="square" lIns="0" rIns="0" anchor="b" anchorCtr="0">
            <a:spAutoFit/>
          </a:bodyPr>
          <a:lstStyle>
            <a:lvl1pPr>
              <a:defRPr sz="4000">
                <a:solidFill>
                  <a:srgbClr val="243A5E"/>
                </a:solidFill>
              </a:defRPr>
            </a:lvl1pPr>
          </a:lstStyle>
          <a:p>
            <a:r>
              <a:rPr lang="en-US"/>
              <a:t>Section title</a:t>
            </a:r>
          </a:p>
        </p:txBody>
      </p:sp>
      <p:sp>
        <p:nvSpPr>
          <p:cNvPr id="4" name="Section Subhead">
            <a:extLst>
              <a:ext uri="{FF2B5EF4-FFF2-40B4-BE49-F238E27FC236}">
                <a16:creationId xmlns:a16="http://schemas.microsoft.com/office/drawing/2014/main" id="{CA4B52E3-8E1C-E940-9EF2-6A57325F97E6}"/>
              </a:ext>
            </a:extLst>
          </p:cNvPr>
          <p:cNvSpPr>
            <a:spLocks noGrp="1"/>
          </p:cNvSpPr>
          <p:nvPr>
            <p:ph type="body" sz="quarter" idx="12" hasCustomPrompt="1"/>
          </p:nvPr>
        </p:nvSpPr>
        <p:spPr>
          <a:xfrm>
            <a:off x="582042" y="3697703"/>
            <a:ext cx="4164583" cy="276999"/>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Section subhead</a:t>
            </a:r>
          </a:p>
        </p:txBody>
      </p:sp>
    </p:spTree>
    <p:extLst>
      <p:ext uri="{BB962C8B-B14F-4D97-AF65-F5344CB8AC3E}">
        <p14:creationId xmlns:p14="http://schemas.microsoft.com/office/powerpoint/2010/main" val="36556065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Box 1"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42277188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NDA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hasCustomPrompt="1"/>
          </p:nvPr>
        </p:nvSpPr>
        <p:spPr>
          <a:xfrm>
            <a:off x="588263" y="457199"/>
            <a:ext cx="7508990" cy="1106905"/>
          </a:xfrm>
          <a:prstGeom prst="rect">
            <a:avLst/>
          </a:prstGeom>
        </p:spPr>
        <p:txBody>
          <a:bodyPr/>
          <a:lstStyle>
            <a:lvl1pPr>
              <a:defRPr>
                <a:solidFill>
                  <a:schemeClr val="tx1"/>
                </a:solidFill>
              </a:defRPr>
            </a:lvl1pPr>
          </a:lstStyle>
          <a:p>
            <a:r>
              <a:rPr lang="en-US"/>
              <a:t>Microsoft confidential</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hasCustomPrompt="1"/>
          </p:nvPr>
        </p:nvSpPr>
        <p:spPr>
          <a:xfrm>
            <a:off x="586390" y="1760013"/>
            <a:ext cx="11060178" cy="1106905"/>
          </a:xfrm>
          <a:prstGeom prst="rect">
            <a:avLst/>
          </a:prstGeo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Everything is confidential unless otherwise stated.</a:t>
            </a:r>
          </a:p>
        </p:txBody>
      </p:sp>
      <p:pic>
        <p:nvPicPr>
          <p:cNvPr id="4" name="Picture 3">
            <a:extLst>
              <a:ext uri="{FF2B5EF4-FFF2-40B4-BE49-F238E27FC236}">
                <a16:creationId xmlns:a16="http://schemas.microsoft.com/office/drawing/2014/main" id="{56E2E281-19FE-4B4A-A8BD-10475EEEF6C3}"/>
              </a:ext>
            </a:extLst>
          </p:cNvPr>
          <p:cNvPicPr>
            <a:picLocks noChangeAspect="1"/>
          </p:cNvPicPr>
          <p:nvPr userDrawn="1"/>
        </p:nvPicPr>
        <p:blipFill>
          <a:blip r:embed="rId2"/>
          <a:srcRect/>
          <a:stretch/>
        </p:blipFill>
        <p:spPr>
          <a:xfrm>
            <a:off x="3285592" y="3258899"/>
            <a:ext cx="2962573" cy="2962573"/>
          </a:xfrm>
          <a:prstGeom prst="rect">
            <a:avLst/>
          </a:prstGeom>
        </p:spPr>
      </p:pic>
      <p:pic>
        <p:nvPicPr>
          <p:cNvPr id="6" name="Picture 5">
            <a:extLst>
              <a:ext uri="{FF2B5EF4-FFF2-40B4-BE49-F238E27FC236}">
                <a16:creationId xmlns:a16="http://schemas.microsoft.com/office/drawing/2014/main" id="{2310060B-8F1B-A645-874A-6B077D897E52}"/>
              </a:ext>
            </a:extLst>
          </p:cNvPr>
          <p:cNvPicPr>
            <a:picLocks noChangeAspect="1"/>
          </p:cNvPicPr>
          <p:nvPr userDrawn="1"/>
        </p:nvPicPr>
        <p:blipFill>
          <a:blip r:embed="rId3"/>
          <a:srcRect/>
          <a:stretch/>
        </p:blipFill>
        <p:spPr>
          <a:xfrm>
            <a:off x="8683995" y="3258899"/>
            <a:ext cx="2962573" cy="2962573"/>
          </a:xfrm>
          <a:prstGeom prst="rect">
            <a:avLst/>
          </a:prstGeom>
        </p:spPr>
      </p:pic>
      <p:pic>
        <p:nvPicPr>
          <p:cNvPr id="7" name="Picture 6">
            <a:extLst>
              <a:ext uri="{FF2B5EF4-FFF2-40B4-BE49-F238E27FC236}">
                <a16:creationId xmlns:a16="http://schemas.microsoft.com/office/drawing/2014/main" id="{0BB75251-E7EC-FE42-88FF-EB1A3309309D}"/>
              </a:ext>
            </a:extLst>
          </p:cNvPr>
          <p:cNvPicPr>
            <a:picLocks noChangeAspect="1"/>
          </p:cNvPicPr>
          <p:nvPr userDrawn="1"/>
        </p:nvPicPr>
        <p:blipFill>
          <a:blip r:embed="rId4"/>
          <a:srcRect/>
          <a:stretch/>
        </p:blipFill>
        <p:spPr>
          <a:xfrm>
            <a:off x="5984794" y="3258899"/>
            <a:ext cx="2962573" cy="2962573"/>
          </a:xfrm>
          <a:prstGeom prst="rect">
            <a:avLst/>
          </a:prstGeom>
        </p:spPr>
      </p:pic>
      <p:pic>
        <p:nvPicPr>
          <p:cNvPr id="8" name="Picture 7">
            <a:extLst>
              <a:ext uri="{FF2B5EF4-FFF2-40B4-BE49-F238E27FC236}">
                <a16:creationId xmlns:a16="http://schemas.microsoft.com/office/drawing/2014/main" id="{C4351D5E-8C92-8B4F-A317-D1EDF0815873}"/>
              </a:ext>
            </a:extLst>
          </p:cNvPr>
          <p:cNvPicPr>
            <a:picLocks noChangeAspect="1"/>
          </p:cNvPicPr>
          <p:nvPr userDrawn="1"/>
        </p:nvPicPr>
        <p:blipFill>
          <a:blip r:embed="rId5"/>
          <a:srcRect/>
          <a:stretch/>
        </p:blipFill>
        <p:spPr>
          <a:xfrm>
            <a:off x="586390" y="3258899"/>
            <a:ext cx="2962573" cy="2962573"/>
          </a:xfrm>
          <a:prstGeom prst="rect">
            <a:avLst/>
          </a:prstGeom>
        </p:spPr>
      </p:pic>
    </p:spTree>
    <p:extLst>
      <p:ext uri="{BB962C8B-B14F-4D97-AF65-F5344CB8AC3E}">
        <p14:creationId xmlns:p14="http://schemas.microsoft.com/office/powerpoint/2010/main" val="1670999506"/>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059F4D2-5DC8-4D9B-A631-B2F4CDE84B69}"/>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14839846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5846F-6E44-4527-9A94-87ACBD4A624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F53FF73-255E-4ED2-8564-9A46FFED19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B49BD88-7F32-4C56-BCB8-46B3392E2228}"/>
              </a:ext>
            </a:extLst>
          </p:cNvPr>
          <p:cNvSpPr>
            <a:spLocks noGrp="1"/>
          </p:cNvSpPr>
          <p:nvPr>
            <p:ph type="dt" sz="half" idx="10"/>
          </p:nvPr>
        </p:nvSpPr>
        <p:spPr/>
        <p:txBody>
          <a:bodyPr/>
          <a:lstStyle/>
          <a:p>
            <a:fld id="{A5E1E8DB-29B6-4115-848C-2EFFF0F451CA}" type="datetimeFigureOut">
              <a:rPr lang="en-US" smtClean="0"/>
              <a:t>2/21/2022</a:t>
            </a:fld>
            <a:endParaRPr lang="en-US"/>
          </a:p>
        </p:txBody>
      </p:sp>
      <p:sp>
        <p:nvSpPr>
          <p:cNvPr id="5" name="Footer Placeholder 4">
            <a:extLst>
              <a:ext uri="{FF2B5EF4-FFF2-40B4-BE49-F238E27FC236}">
                <a16:creationId xmlns:a16="http://schemas.microsoft.com/office/drawing/2014/main" id="{DB4059BD-5A9B-4FB5-86BF-39E38BDA06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893CCB-DF19-498D-8C6F-17FF3E0F3CD0}"/>
              </a:ext>
            </a:extLst>
          </p:cNvPr>
          <p:cNvSpPr>
            <a:spLocks noGrp="1"/>
          </p:cNvSpPr>
          <p:nvPr>
            <p:ph type="sldNum" sz="quarter" idx="12"/>
          </p:nvPr>
        </p:nvSpPr>
        <p:spPr/>
        <p:txBody>
          <a:bodyPr/>
          <a:lstStyle/>
          <a:p>
            <a:fld id="{C27F41CF-E713-432F-832D-68AB91FDC77C}" type="slidenum">
              <a:rPr lang="en-US" smtClean="0"/>
              <a:t>‹#›</a:t>
            </a:fld>
            <a:endParaRPr lang="en-US"/>
          </a:p>
        </p:txBody>
      </p:sp>
    </p:spTree>
    <p:extLst>
      <p:ext uri="{BB962C8B-B14F-4D97-AF65-F5344CB8AC3E}">
        <p14:creationId xmlns:p14="http://schemas.microsoft.com/office/powerpoint/2010/main" val="1452164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11174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214777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CA05B-1BB3-4226-B9DC-499C8074A5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537611-B356-4B5E-8D58-E7E4A83629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5A3BB3-C3AE-42FF-8035-26E6D7112A7B}"/>
              </a:ext>
            </a:extLst>
          </p:cNvPr>
          <p:cNvSpPr>
            <a:spLocks noGrp="1"/>
          </p:cNvSpPr>
          <p:nvPr>
            <p:ph type="dt" sz="half" idx="10"/>
          </p:nvPr>
        </p:nvSpPr>
        <p:spPr/>
        <p:txBody>
          <a:bodyPr/>
          <a:lstStyle/>
          <a:p>
            <a:fld id="{A5E1E8DB-29B6-4115-848C-2EFFF0F451CA}" type="datetimeFigureOut">
              <a:rPr lang="en-US" smtClean="0"/>
              <a:t>2/21/2022</a:t>
            </a:fld>
            <a:endParaRPr lang="en-US"/>
          </a:p>
        </p:txBody>
      </p:sp>
      <p:sp>
        <p:nvSpPr>
          <p:cNvPr id="5" name="Footer Placeholder 4">
            <a:extLst>
              <a:ext uri="{FF2B5EF4-FFF2-40B4-BE49-F238E27FC236}">
                <a16:creationId xmlns:a16="http://schemas.microsoft.com/office/drawing/2014/main" id="{048F4AB4-475B-47BD-BDA3-8091F5B1BF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601E75-EEDD-45D0-8A93-7DAC5A4A86C6}"/>
              </a:ext>
            </a:extLst>
          </p:cNvPr>
          <p:cNvSpPr>
            <a:spLocks noGrp="1"/>
          </p:cNvSpPr>
          <p:nvPr>
            <p:ph type="sldNum" sz="quarter" idx="12"/>
          </p:nvPr>
        </p:nvSpPr>
        <p:spPr/>
        <p:txBody>
          <a:bodyPr/>
          <a:lstStyle/>
          <a:p>
            <a:fld id="{C27F41CF-E713-432F-832D-68AB91FDC77C}" type="slidenum">
              <a:rPr lang="en-US" smtClean="0"/>
              <a:t>‹#›</a:t>
            </a:fld>
            <a:endParaRPr lang="en-US"/>
          </a:p>
        </p:txBody>
      </p:sp>
    </p:spTree>
    <p:extLst>
      <p:ext uri="{BB962C8B-B14F-4D97-AF65-F5344CB8AC3E}">
        <p14:creationId xmlns:p14="http://schemas.microsoft.com/office/powerpoint/2010/main" val="276399818"/>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59AEE-55FD-42A7-AF0E-3A87A2EB5A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7EDAA5D-9257-4E66-BF61-0D24341A09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9A738A-D2A8-4E97-ADEC-95E614D11554}"/>
              </a:ext>
            </a:extLst>
          </p:cNvPr>
          <p:cNvSpPr>
            <a:spLocks noGrp="1"/>
          </p:cNvSpPr>
          <p:nvPr>
            <p:ph type="dt" sz="half" idx="10"/>
          </p:nvPr>
        </p:nvSpPr>
        <p:spPr/>
        <p:txBody>
          <a:bodyPr/>
          <a:lstStyle/>
          <a:p>
            <a:fld id="{A5E1E8DB-29B6-4115-848C-2EFFF0F451CA}" type="datetimeFigureOut">
              <a:rPr lang="en-US" smtClean="0"/>
              <a:t>2/21/2022</a:t>
            </a:fld>
            <a:endParaRPr lang="en-US"/>
          </a:p>
        </p:txBody>
      </p:sp>
      <p:sp>
        <p:nvSpPr>
          <p:cNvPr id="5" name="Footer Placeholder 4">
            <a:extLst>
              <a:ext uri="{FF2B5EF4-FFF2-40B4-BE49-F238E27FC236}">
                <a16:creationId xmlns:a16="http://schemas.microsoft.com/office/drawing/2014/main" id="{A2F02C48-D38F-4B66-B825-2541B2A32B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981F84-67E4-438D-8E7B-5D7C2656ECC1}"/>
              </a:ext>
            </a:extLst>
          </p:cNvPr>
          <p:cNvSpPr>
            <a:spLocks noGrp="1"/>
          </p:cNvSpPr>
          <p:nvPr>
            <p:ph type="sldNum" sz="quarter" idx="12"/>
          </p:nvPr>
        </p:nvSpPr>
        <p:spPr/>
        <p:txBody>
          <a:bodyPr/>
          <a:lstStyle/>
          <a:p>
            <a:fld id="{C27F41CF-E713-432F-832D-68AB91FDC77C}" type="slidenum">
              <a:rPr lang="en-US" smtClean="0"/>
              <a:t>‹#›</a:t>
            </a:fld>
            <a:endParaRPr lang="en-US"/>
          </a:p>
        </p:txBody>
      </p:sp>
    </p:spTree>
    <p:extLst>
      <p:ext uri="{BB962C8B-B14F-4D97-AF65-F5344CB8AC3E}">
        <p14:creationId xmlns:p14="http://schemas.microsoft.com/office/powerpoint/2010/main" val="876237462"/>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3C10C-E871-4B1E-BEBA-2F78B6FEE0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42E843-E807-4E52-8A9A-24BE2B14AD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42CAED-FF49-4398-8757-82092CA724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57F594-B251-42E8-82DE-5FD952D8DAB0}"/>
              </a:ext>
            </a:extLst>
          </p:cNvPr>
          <p:cNvSpPr>
            <a:spLocks noGrp="1"/>
          </p:cNvSpPr>
          <p:nvPr>
            <p:ph type="dt" sz="half" idx="10"/>
          </p:nvPr>
        </p:nvSpPr>
        <p:spPr/>
        <p:txBody>
          <a:bodyPr/>
          <a:lstStyle/>
          <a:p>
            <a:fld id="{A5E1E8DB-29B6-4115-848C-2EFFF0F451CA}" type="datetimeFigureOut">
              <a:rPr lang="en-US" smtClean="0"/>
              <a:t>2/21/2022</a:t>
            </a:fld>
            <a:endParaRPr lang="en-US"/>
          </a:p>
        </p:txBody>
      </p:sp>
      <p:sp>
        <p:nvSpPr>
          <p:cNvPr id="6" name="Footer Placeholder 5">
            <a:extLst>
              <a:ext uri="{FF2B5EF4-FFF2-40B4-BE49-F238E27FC236}">
                <a16:creationId xmlns:a16="http://schemas.microsoft.com/office/drawing/2014/main" id="{972C6FA6-E027-4957-A497-2781B000FD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D81845-C78B-4F4F-B6B7-784557DD1411}"/>
              </a:ext>
            </a:extLst>
          </p:cNvPr>
          <p:cNvSpPr>
            <a:spLocks noGrp="1"/>
          </p:cNvSpPr>
          <p:nvPr>
            <p:ph type="sldNum" sz="quarter" idx="12"/>
          </p:nvPr>
        </p:nvSpPr>
        <p:spPr/>
        <p:txBody>
          <a:bodyPr/>
          <a:lstStyle/>
          <a:p>
            <a:fld id="{C27F41CF-E713-432F-832D-68AB91FDC77C}" type="slidenum">
              <a:rPr lang="en-US" smtClean="0"/>
              <a:t>‹#›</a:t>
            </a:fld>
            <a:endParaRPr lang="en-US"/>
          </a:p>
        </p:txBody>
      </p:sp>
    </p:spTree>
    <p:extLst>
      <p:ext uri="{BB962C8B-B14F-4D97-AF65-F5344CB8AC3E}">
        <p14:creationId xmlns:p14="http://schemas.microsoft.com/office/powerpoint/2010/main" val="925737007"/>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9A21A-00C5-4CE0-A84B-2AE101E86BB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52E2227-1E69-4D9A-AA84-AB14E9339B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EE924B-5A04-45B3-9EA1-72A7D0CEEA3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121AB7-4617-4B83-85C7-7A706FC2FC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54B2878-8C58-4A09-8481-35CE631C58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E4E3E2D-E891-4D54-BABC-C2FB8CEB5CEC}"/>
              </a:ext>
            </a:extLst>
          </p:cNvPr>
          <p:cNvSpPr>
            <a:spLocks noGrp="1"/>
          </p:cNvSpPr>
          <p:nvPr>
            <p:ph type="dt" sz="half" idx="10"/>
          </p:nvPr>
        </p:nvSpPr>
        <p:spPr/>
        <p:txBody>
          <a:bodyPr/>
          <a:lstStyle/>
          <a:p>
            <a:fld id="{A5E1E8DB-29B6-4115-848C-2EFFF0F451CA}" type="datetimeFigureOut">
              <a:rPr lang="en-US" smtClean="0"/>
              <a:t>2/21/2022</a:t>
            </a:fld>
            <a:endParaRPr lang="en-US"/>
          </a:p>
        </p:txBody>
      </p:sp>
      <p:sp>
        <p:nvSpPr>
          <p:cNvPr id="8" name="Footer Placeholder 7">
            <a:extLst>
              <a:ext uri="{FF2B5EF4-FFF2-40B4-BE49-F238E27FC236}">
                <a16:creationId xmlns:a16="http://schemas.microsoft.com/office/drawing/2014/main" id="{D43A35AD-4F32-49B8-B788-C5FD3752B1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B3BB092-D901-4E46-9DB0-55F066473091}"/>
              </a:ext>
            </a:extLst>
          </p:cNvPr>
          <p:cNvSpPr>
            <a:spLocks noGrp="1"/>
          </p:cNvSpPr>
          <p:nvPr>
            <p:ph type="sldNum" sz="quarter" idx="12"/>
          </p:nvPr>
        </p:nvSpPr>
        <p:spPr/>
        <p:txBody>
          <a:bodyPr/>
          <a:lstStyle/>
          <a:p>
            <a:fld id="{C27F41CF-E713-432F-832D-68AB91FDC77C}" type="slidenum">
              <a:rPr lang="en-US" smtClean="0"/>
              <a:t>‹#›</a:t>
            </a:fld>
            <a:endParaRPr lang="en-US"/>
          </a:p>
        </p:txBody>
      </p:sp>
    </p:spTree>
    <p:extLst>
      <p:ext uri="{BB962C8B-B14F-4D97-AF65-F5344CB8AC3E}">
        <p14:creationId xmlns:p14="http://schemas.microsoft.com/office/powerpoint/2010/main" val="1261137576"/>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7AB2-6185-4A61-BD7F-B55EAE09429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715E506-81AD-432C-9AF9-BBAC481314D6}"/>
              </a:ext>
            </a:extLst>
          </p:cNvPr>
          <p:cNvSpPr>
            <a:spLocks noGrp="1"/>
          </p:cNvSpPr>
          <p:nvPr>
            <p:ph type="dt" sz="half" idx="10"/>
          </p:nvPr>
        </p:nvSpPr>
        <p:spPr/>
        <p:txBody>
          <a:bodyPr/>
          <a:lstStyle/>
          <a:p>
            <a:fld id="{A5E1E8DB-29B6-4115-848C-2EFFF0F451CA}" type="datetimeFigureOut">
              <a:rPr lang="en-US" smtClean="0"/>
              <a:t>2/21/2022</a:t>
            </a:fld>
            <a:endParaRPr lang="en-US"/>
          </a:p>
        </p:txBody>
      </p:sp>
      <p:sp>
        <p:nvSpPr>
          <p:cNvPr id="4" name="Footer Placeholder 3">
            <a:extLst>
              <a:ext uri="{FF2B5EF4-FFF2-40B4-BE49-F238E27FC236}">
                <a16:creationId xmlns:a16="http://schemas.microsoft.com/office/drawing/2014/main" id="{F834C4D0-CDE8-4E74-8525-1C26D1FE25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92AE949-0109-46FC-A23B-8735D1481E7E}"/>
              </a:ext>
            </a:extLst>
          </p:cNvPr>
          <p:cNvSpPr>
            <a:spLocks noGrp="1"/>
          </p:cNvSpPr>
          <p:nvPr>
            <p:ph type="sldNum" sz="quarter" idx="12"/>
          </p:nvPr>
        </p:nvSpPr>
        <p:spPr/>
        <p:txBody>
          <a:bodyPr/>
          <a:lstStyle/>
          <a:p>
            <a:fld id="{C27F41CF-E713-432F-832D-68AB91FDC77C}" type="slidenum">
              <a:rPr lang="en-US" smtClean="0"/>
              <a:t>‹#›</a:t>
            </a:fld>
            <a:endParaRPr lang="en-US"/>
          </a:p>
        </p:txBody>
      </p:sp>
    </p:spTree>
    <p:extLst>
      <p:ext uri="{BB962C8B-B14F-4D97-AF65-F5344CB8AC3E}">
        <p14:creationId xmlns:p14="http://schemas.microsoft.com/office/powerpoint/2010/main" val="1071477700"/>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8312FD-A3BD-4F03-85E3-443F9F7E3476}"/>
              </a:ext>
            </a:extLst>
          </p:cNvPr>
          <p:cNvSpPr>
            <a:spLocks noGrp="1"/>
          </p:cNvSpPr>
          <p:nvPr>
            <p:ph type="dt" sz="half" idx="10"/>
          </p:nvPr>
        </p:nvSpPr>
        <p:spPr/>
        <p:txBody>
          <a:bodyPr/>
          <a:lstStyle/>
          <a:p>
            <a:fld id="{A5E1E8DB-29B6-4115-848C-2EFFF0F451CA}" type="datetimeFigureOut">
              <a:rPr lang="en-US" smtClean="0"/>
              <a:t>2/21/2022</a:t>
            </a:fld>
            <a:endParaRPr lang="en-US"/>
          </a:p>
        </p:txBody>
      </p:sp>
      <p:sp>
        <p:nvSpPr>
          <p:cNvPr id="3" name="Footer Placeholder 2">
            <a:extLst>
              <a:ext uri="{FF2B5EF4-FFF2-40B4-BE49-F238E27FC236}">
                <a16:creationId xmlns:a16="http://schemas.microsoft.com/office/drawing/2014/main" id="{54E8E44F-5C68-4FDA-A4CE-1A7320B7844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978632-C41B-454B-9AB2-D6559FF06F7D}"/>
              </a:ext>
            </a:extLst>
          </p:cNvPr>
          <p:cNvSpPr>
            <a:spLocks noGrp="1"/>
          </p:cNvSpPr>
          <p:nvPr>
            <p:ph type="sldNum" sz="quarter" idx="12"/>
          </p:nvPr>
        </p:nvSpPr>
        <p:spPr/>
        <p:txBody>
          <a:bodyPr/>
          <a:lstStyle/>
          <a:p>
            <a:fld id="{C27F41CF-E713-432F-832D-68AB91FDC77C}" type="slidenum">
              <a:rPr lang="en-US" smtClean="0"/>
              <a:t>‹#›</a:t>
            </a:fld>
            <a:endParaRPr lang="en-US"/>
          </a:p>
        </p:txBody>
      </p:sp>
    </p:spTree>
    <p:extLst>
      <p:ext uri="{BB962C8B-B14F-4D97-AF65-F5344CB8AC3E}">
        <p14:creationId xmlns:p14="http://schemas.microsoft.com/office/powerpoint/2010/main" val="136402635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876BE-080C-4C61-90F7-167A4248B5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514EB3-9658-40F2-A19B-735BFE9FD8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E9B775-E9AE-439B-B6EC-64E9507541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FBF443-C81A-41C5-8AAA-798EC71F2945}"/>
              </a:ext>
            </a:extLst>
          </p:cNvPr>
          <p:cNvSpPr>
            <a:spLocks noGrp="1"/>
          </p:cNvSpPr>
          <p:nvPr>
            <p:ph type="dt" sz="half" idx="10"/>
          </p:nvPr>
        </p:nvSpPr>
        <p:spPr/>
        <p:txBody>
          <a:bodyPr/>
          <a:lstStyle/>
          <a:p>
            <a:fld id="{A5E1E8DB-29B6-4115-848C-2EFFF0F451CA}" type="datetimeFigureOut">
              <a:rPr lang="en-US" smtClean="0"/>
              <a:t>2/21/2022</a:t>
            </a:fld>
            <a:endParaRPr lang="en-US"/>
          </a:p>
        </p:txBody>
      </p:sp>
      <p:sp>
        <p:nvSpPr>
          <p:cNvPr id="6" name="Footer Placeholder 5">
            <a:extLst>
              <a:ext uri="{FF2B5EF4-FFF2-40B4-BE49-F238E27FC236}">
                <a16:creationId xmlns:a16="http://schemas.microsoft.com/office/drawing/2014/main" id="{CC027891-03E4-4B53-95D6-6251C693B5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9AE9DD-1432-4ED8-96B4-D0BC9D16F290}"/>
              </a:ext>
            </a:extLst>
          </p:cNvPr>
          <p:cNvSpPr>
            <a:spLocks noGrp="1"/>
          </p:cNvSpPr>
          <p:nvPr>
            <p:ph type="sldNum" sz="quarter" idx="12"/>
          </p:nvPr>
        </p:nvSpPr>
        <p:spPr/>
        <p:txBody>
          <a:bodyPr/>
          <a:lstStyle/>
          <a:p>
            <a:fld id="{C27F41CF-E713-432F-832D-68AB91FDC77C}" type="slidenum">
              <a:rPr lang="en-US" smtClean="0"/>
              <a:t>‹#›</a:t>
            </a:fld>
            <a:endParaRPr lang="en-US"/>
          </a:p>
        </p:txBody>
      </p:sp>
    </p:spTree>
    <p:extLst>
      <p:ext uri="{BB962C8B-B14F-4D97-AF65-F5344CB8AC3E}">
        <p14:creationId xmlns:p14="http://schemas.microsoft.com/office/powerpoint/2010/main" val="1783477544"/>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2161E-EC70-4F2D-BE4C-42E3EADF5D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66684E-C3B3-45E9-9B23-65EF0CECBA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3983C5-6A1B-402B-8A66-D7F574AC3C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C934CE-9064-4763-B993-0EF8BB00F282}"/>
              </a:ext>
            </a:extLst>
          </p:cNvPr>
          <p:cNvSpPr>
            <a:spLocks noGrp="1"/>
          </p:cNvSpPr>
          <p:nvPr>
            <p:ph type="dt" sz="half" idx="10"/>
          </p:nvPr>
        </p:nvSpPr>
        <p:spPr/>
        <p:txBody>
          <a:bodyPr/>
          <a:lstStyle/>
          <a:p>
            <a:fld id="{A5E1E8DB-29B6-4115-848C-2EFFF0F451CA}" type="datetimeFigureOut">
              <a:rPr lang="en-US" smtClean="0"/>
              <a:t>2/21/2022</a:t>
            </a:fld>
            <a:endParaRPr lang="en-US"/>
          </a:p>
        </p:txBody>
      </p:sp>
      <p:sp>
        <p:nvSpPr>
          <p:cNvPr id="6" name="Footer Placeholder 5">
            <a:extLst>
              <a:ext uri="{FF2B5EF4-FFF2-40B4-BE49-F238E27FC236}">
                <a16:creationId xmlns:a16="http://schemas.microsoft.com/office/drawing/2014/main" id="{C38928AF-A090-4D96-906B-F5F78EA232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CCBBF0-4958-4BEB-8107-5055B68FB149}"/>
              </a:ext>
            </a:extLst>
          </p:cNvPr>
          <p:cNvSpPr>
            <a:spLocks noGrp="1"/>
          </p:cNvSpPr>
          <p:nvPr>
            <p:ph type="sldNum" sz="quarter" idx="12"/>
          </p:nvPr>
        </p:nvSpPr>
        <p:spPr/>
        <p:txBody>
          <a:bodyPr/>
          <a:lstStyle/>
          <a:p>
            <a:fld id="{C27F41CF-E713-432F-832D-68AB91FDC77C}" type="slidenum">
              <a:rPr lang="en-US" smtClean="0"/>
              <a:t>‹#›</a:t>
            </a:fld>
            <a:endParaRPr lang="en-US"/>
          </a:p>
        </p:txBody>
      </p:sp>
    </p:spTree>
    <p:extLst>
      <p:ext uri="{BB962C8B-B14F-4D97-AF65-F5344CB8AC3E}">
        <p14:creationId xmlns:p14="http://schemas.microsoft.com/office/powerpoint/2010/main" val="1233684770"/>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37BF4-2FCA-4200-8993-F29355EABD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A1FADFC-1818-4FCA-A8BE-08DDFF6916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9D49DC-6E2E-4072-864D-EDB0D81F5161}"/>
              </a:ext>
            </a:extLst>
          </p:cNvPr>
          <p:cNvSpPr>
            <a:spLocks noGrp="1"/>
          </p:cNvSpPr>
          <p:nvPr>
            <p:ph type="dt" sz="half" idx="10"/>
          </p:nvPr>
        </p:nvSpPr>
        <p:spPr/>
        <p:txBody>
          <a:bodyPr/>
          <a:lstStyle/>
          <a:p>
            <a:fld id="{A5E1E8DB-29B6-4115-848C-2EFFF0F451CA}" type="datetimeFigureOut">
              <a:rPr lang="en-US" smtClean="0"/>
              <a:t>2/21/2022</a:t>
            </a:fld>
            <a:endParaRPr lang="en-US"/>
          </a:p>
        </p:txBody>
      </p:sp>
      <p:sp>
        <p:nvSpPr>
          <p:cNvPr id="5" name="Footer Placeholder 4">
            <a:extLst>
              <a:ext uri="{FF2B5EF4-FFF2-40B4-BE49-F238E27FC236}">
                <a16:creationId xmlns:a16="http://schemas.microsoft.com/office/drawing/2014/main" id="{1D994AD4-220B-4574-A72B-4FBDDB09CB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D635DD-256E-446B-9CC9-0265BE68C742}"/>
              </a:ext>
            </a:extLst>
          </p:cNvPr>
          <p:cNvSpPr>
            <a:spLocks noGrp="1"/>
          </p:cNvSpPr>
          <p:nvPr>
            <p:ph type="sldNum" sz="quarter" idx="12"/>
          </p:nvPr>
        </p:nvSpPr>
        <p:spPr/>
        <p:txBody>
          <a:bodyPr/>
          <a:lstStyle/>
          <a:p>
            <a:fld id="{C27F41CF-E713-432F-832D-68AB91FDC77C}" type="slidenum">
              <a:rPr lang="en-US" smtClean="0"/>
              <a:t>‹#›</a:t>
            </a:fld>
            <a:endParaRPr lang="en-US"/>
          </a:p>
        </p:txBody>
      </p:sp>
    </p:spTree>
    <p:extLst>
      <p:ext uri="{BB962C8B-B14F-4D97-AF65-F5344CB8AC3E}">
        <p14:creationId xmlns:p14="http://schemas.microsoft.com/office/powerpoint/2010/main" val="871033006"/>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EE0106-8087-4EC8-96CC-3FB2F7950D2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C3758A-FE78-4146-A63A-1F53D2332F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D69F5-B68E-48B9-9C74-C3D89E74D235}"/>
              </a:ext>
            </a:extLst>
          </p:cNvPr>
          <p:cNvSpPr>
            <a:spLocks noGrp="1"/>
          </p:cNvSpPr>
          <p:nvPr>
            <p:ph type="dt" sz="half" idx="10"/>
          </p:nvPr>
        </p:nvSpPr>
        <p:spPr/>
        <p:txBody>
          <a:bodyPr/>
          <a:lstStyle/>
          <a:p>
            <a:fld id="{A5E1E8DB-29B6-4115-848C-2EFFF0F451CA}" type="datetimeFigureOut">
              <a:rPr lang="en-US" smtClean="0"/>
              <a:t>2/21/2022</a:t>
            </a:fld>
            <a:endParaRPr lang="en-US"/>
          </a:p>
        </p:txBody>
      </p:sp>
      <p:sp>
        <p:nvSpPr>
          <p:cNvPr id="5" name="Footer Placeholder 4">
            <a:extLst>
              <a:ext uri="{FF2B5EF4-FFF2-40B4-BE49-F238E27FC236}">
                <a16:creationId xmlns:a16="http://schemas.microsoft.com/office/drawing/2014/main" id="{E81A6162-7966-48AA-AB49-3BC37C5631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60C81B-694D-4B82-B065-4AAE228B3E32}"/>
              </a:ext>
            </a:extLst>
          </p:cNvPr>
          <p:cNvSpPr>
            <a:spLocks noGrp="1"/>
          </p:cNvSpPr>
          <p:nvPr>
            <p:ph type="sldNum" sz="quarter" idx="12"/>
          </p:nvPr>
        </p:nvSpPr>
        <p:spPr/>
        <p:txBody>
          <a:bodyPr/>
          <a:lstStyle/>
          <a:p>
            <a:fld id="{C27F41CF-E713-432F-832D-68AB91FDC77C}" type="slidenum">
              <a:rPr lang="en-US" smtClean="0"/>
              <a:t>‹#›</a:t>
            </a:fld>
            <a:endParaRPr lang="en-US"/>
          </a:p>
        </p:txBody>
      </p:sp>
    </p:spTree>
    <p:extLst>
      <p:ext uri="{BB962C8B-B14F-4D97-AF65-F5344CB8AC3E}">
        <p14:creationId xmlns:p14="http://schemas.microsoft.com/office/powerpoint/2010/main" val="26101381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246505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E4D09-43D0-4AE4-A27D-B428A34663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661670-5071-487C-ADE2-3FD4ADBDD8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C13C19-4A02-4553-87A1-49E64D3F86F1}"/>
              </a:ext>
            </a:extLst>
          </p:cNvPr>
          <p:cNvSpPr>
            <a:spLocks noGrp="1"/>
          </p:cNvSpPr>
          <p:nvPr>
            <p:ph type="dt" sz="half" idx="10"/>
          </p:nvPr>
        </p:nvSpPr>
        <p:spPr/>
        <p:txBody>
          <a:bodyPr/>
          <a:lstStyle/>
          <a:p>
            <a:fld id="{01ED125B-8150-4BC6-9B77-30AFBFE90379}" type="datetimeFigureOut">
              <a:rPr lang="en-US" smtClean="0"/>
              <a:t>2/21/2022</a:t>
            </a:fld>
            <a:endParaRPr lang="en-US"/>
          </a:p>
        </p:txBody>
      </p:sp>
      <p:sp>
        <p:nvSpPr>
          <p:cNvPr id="5" name="Footer Placeholder 4">
            <a:extLst>
              <a:ext uri="{FF2B5EF4-FFF2-40B4-BE49-F238E27FC236}">
                <a16:creationId xmlns:a16="http://schemas.microsoft.com/office/drawing/2014/main" id="{6638E439-D62C-4CE1-9624-9AD07B304A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B76DF9-2510-44C5-B663-8EE455C07A01}"/>
              </a:ext>
            </a:extLst>
          </p:cNvPr>
          <p:cNvSpPr>
            <a:spLocks noGrp="1"/>
          </p:cNvSpPr>
          <p:nvPr>
            <p:ph type="sldNum" sz="quarter" idx="12"/>
          </p:nvPr>
        </p:nvSpPr>
        <p:spPr/>
        <p:txBody>
          <a:bodyPr/>
          <a:lstStyle/>
          <a:p>
            <a:fld id="{152A2FC8-F47D-446A-A9DA-BC55DBE97FF8}" type="slidenum">
              <a:rPr lang="en-US" smtClean="0"/>
              <a:t>‹#›</a:t>
            </a:fld>
            <a:endParaRPr lang="en-US"/>
          </a:p>
        </p:txBody>
      </p:sp>
    </p:spTree>
    <p:extLst>
      <p:ext uri="{BB962C8B-B14F-4D97-AF65-F5344CB8AC3E}">
        <p14:creationId xmlns:p14="http://schemas.microsoft.com/office/powerpoint/2010/main" val="1430800229"/>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71452-5100-4201-9933-47E9E74648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90DCAA-19EA-4A05-9BDC-C6DA2AD405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68A1D7-9C0D-4159-B7AA-FE82145EEA00}"/>
              </a:ext>
            </a:extLst>
          </p:cNvPr>
          <p:cNvSpPr>
            <a:spLocks noGrp="1"/>
          </p:cNvSpPr>
          <p:nvPr>
            <p:ph type="dt" sz="half" idx="10"/>
          </p:nvPr>
        </p:nvSpPr>
        <p:spPr/>
        <p:txBody>
          <a:bodyPr/>
          <a:lstStyle/>
          <a:p>
            <a:fld id="{01ED125B-8150-4BC6-9B77-30AFBFE90379}" type="datetimeFigureOut">
              <a:rPr lang="en-US" smtClean="0"/>
              <a:t>2/21/2022</a:t>
            </a:fld>
            <a:endParaRPr lang="en-US"/>
          </a:p>
        </p:txBody>
      </p:sp>
      <p:sp>
        <p:nvSpPr>
          <p:cNvPr id="5" name="Footer Placeholder 4">
            <a:extLst>
              <a:ext uri="{FF2B5EF4-FFF2-40B4-BE49-F238E27FC236}">
                <a16:creationId xmlns:a16="http://schemas.microsoft.com/office/drawing/2014/main" id="{05E9CFD3-EDD5-419E-8BC5-4756FFE1AC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266423-49CE-431D-B0DD-9FF68C8D82D5}"/>
              </a:ext>
            </a:extLst>
          </p:cNvPr>
          <p:cNvSpPr>
            <a:spLocks noGrp="1"/>
          </p:cNvSpPr>
          <p:nvPr>
            <p:ph type="sldNum" sz="quarter" idx="12"/>
          </p:nvPr>
        </p:nvSpPr>
        <p:spPr/>
        <p:txBody>
          <a:bodyPr/>
          <a:lstStyle/>
          <a:p>
            <a:fld id="{152A2FC8-F47D-446A-A9DA-BC55DBE97FF8}" type="slidenum">
              <a:rPr lang="en-US" smtClean="0"/>
              <a:t>‹#›</a:t>
            </a:fld>
            <a:endParaRPr lang="en-US"/>
          </a:p>
        </p:txBody>
      </p:sp>
    </p:spTree>
    <p:extLst>
      <p:ext uri="{BB962C8B-B14F-4D97-AF65-F5344CB8AC3E}">
        <p14:creationId xmlns:p14="http://schemas.microsoft.com/office/powerpoint/2010/main" val="2498624766"/>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4E3A1-A7BF-438B-AB7A-09C5FB8BAE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FF1201D-C44C-4E55-A5F8-A8E3E6FC85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456E3B-15B5-4454-B021-CB86FC700AAF}"/>
              </a:ext>
            </a:extLst>
          </p:cNvPr>
          <p:cNvSpPr>
            <a:spLocks noGrp="1"/>
          </p:cNvSpPr>
          <p:nvPr>
            <p:ph type="dt" sz="half" idx="10"/>
          </p:nvPr>
        </p:nvSpPr>
        <p:spPr/>
        <p:txBody>
          <a:bodyPr/>
          <a:lstStyle/>
          <a:p>
            <a:fld id="{01ED125B-8150-4BC6-9B77-30AFBFE90379}" type="datetimeFigureOut">
              <a:rPr lang="en-US" smtClean="0"/>
              <a:t>2/21/2022</a:t>
            </a:fld>
            <a:endParaRPr lang="en-US"/>
          </a:p>
        </p:txBody>
      </p:sp>
      <p:sp>
        <p:nvSpPr>
          <p:cNvPr id="5" name="Footer Placeholder 4">
            <a:extLst>
              <a:ext uri="{FF2B5EF4-FFF2-40B4-BE49-F238E27FC236}">
                <a16:creationId xmlns:a16="http://schemas.microsoft.com/office/drawing/2014/main" id="{8391E19D-2804-4999-AC3A-723728CD73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2396EF-3F7D-4C78-8017-396EE3F9A40C}"/>
              </a:ext>
            </a:extLst>
          </p:cNvPr>
          <p:cNvSpPr>
            <a:spLocks noGrp="1"/>
          </p:cNvSpPr>
          <p:nvPr>
            <p:ph type="sldNum" sz="quarter" idx="12"/>
          </p:nvPr>
        </p:nvSpPr>
        <p:spPr/>
        <p:txBody>
          <a:bodyPr/>
          <a:lstStyle/>
          <a:p>
            <a:fld id="{152A2FC8-F47D-446A-A9DA-BC55DBE97FF8}" type="slidenum">
              <a:rPr lang="en-US" smtClean="0"/>
              <a:t>‹#›</a:t>
            </a:fld>
            <a:endParaRPr lang="en-US"/>
          </a:p>
        </p:txBody>
      </p:sp>
    </p:spTree>
    <p:extLst>
      <p:ext uri="{BB962C8B-B14F-4D97-AF65-F5344CB8AC3E}">
        <p14:creationId xmlns:p14="http://schemas.microsoft.com/office/powerpoint/2010/main" val="3714010028"/>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73231-A871-4CF1-B926-7AC92A409A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FCD412-B53D-44D9-9869-709143EAD76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66A507-0AD8-4476-B0E8-9E12F4E9E5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2F90153-12A9-42EF-9C2A-C90C3CF56CB9}"/>
              </a:ext>
            </a:extLst>
          </p:cNvPr>
          <p:cNvSpPr>
            <a:spLocks noGrp="1"/>
          </p:cNvSpPr>
          <p:nvPr>
            <p:ph type="dt" sz="half" idx="10"/>
          </p:nvPr>
        </p:nvSpPr>
        <p:spPr/>
        <p:txBody>
          <a:bodyPr/>
          <a:lstStyle/>
          <a:p>
            <a:fld id="{01ED125B-8150-4BC6-9B77-30AFBFE90379}" type="datetimeFigureOut">
              <a:rPr lang="en-US" smtClean="0"/>
              <a:t>2/21/2022</a:t>
            </a:fld>
            <a:endParaRPr lang="en-US"/>
          </a:p>
        </p:txBody>
      </p:sp>
      <p:sp>
        <p:nvSpPr>
          <p:cNvPr id="6" name="Footer Placeholder 5">
            <a:extLst>
              <a:ext uri="{FF2B5EF4-FFF2-40B4-BE49-F238E27FC236}">
                <a16:creationId xmlns:a16="http://schemas.microsoft.com/office/drawing/2014/main" id="{537A2CDF-C5A0-498C-A5A8-A31DF7B1EF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D18BB0-A362-4AE0-8D0C-8A10C439B8A5}"/>
              </a:ext>
            </a:extLst>
          </p:cNvPr>
          <p:cNvSpPr>
            <a:spLocks noGrp="1"/>
          </p:cNvSpPr>
          <p:nvPr>
            <p:ph type="sldNum" sz="quarter" idx="12"/>
          </p:nvPr>
        </p:nvSpPr>
        <p:spPr/>
        <p:txBody>
          <a:bodyPr/>
          <a:lstStyle/>
          <a:p>
            <a:fld id="{152A2FC8-F47D-446A-A9DA-BC55DBE97FF8}" type="slidenum">
              <a:rPr lang="en-US" smtClean="0"/>
              <a:t>‹#›</a:t>
            </a:fld>
            <a:endParaRPr lang="en-US"/>
          </a:p>
        </p:txBody>
      </p:sp>
    </p:spTree>
    <p:extLst>
      <p:ext uri="{BB962C8B-B14F-4D97-AF65-F5344CB8AC3E}">
        <p14:creationId xmlns:p14="http://schemas.microsoft.com/office/powerpoint/2010/main" val="1175456229"/>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E31E0-DC7E-4B36-BD1A-90F520FF292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A79EA0-FAAC-4510-A395-DA9FAB7191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7E91C6-1D6D-499C-BD3A-326633A642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033685D-5522-469D-B70B-9BECC83539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6BE9C90-FD20-476F-91A1-5B62B0D792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0EEAA7D-2223-4AF7-9A9D-9C6DE9A6B906}"/>
              </a:ext>
            </a:extLst>
          </p:cNvPr>
          <p:cNvSpPr>
            <a:spLocks noGrp="1"/>
          </p:cNvSpPr>
          <p:nvPr>
            <p:ph type="dt" sz="half" idx="10"/>
          </p:nvPr>
        </p:nvSpPr>
        <p:spPr/>
        <p:txBody>
          <a:bodyPr/>
          <a:lstStyle/>
          <a:p>
            <a:fld id="{01ED125B-8150-4BC6-9B77-30AFBFE90379}" type="datetimeFigureOut">
              <a:rPr lang="en-US" smtClean="0"/>
              <a:t>2/21/2022</a:t>
            </a:fld>
            <a:endParaRPr lang="en-US"/>
          </a:p>
        </p:txBody>
      </p:sp>
      <p:sp>
        <p:nvSpPr>
          <p:cNvPr id="8" name="Footer Placeholder 7">
            <a:extLst>
              <a:ext uri="{FF2B5EF4-FFF2-40B4-BE49-F238E27FC236}">
                <a16:creationId xmlns:a16="http://schemas.microsoft.com/office/drawing/2014/main" id="{DECEEDCD-8156-4AB9-B611-AFB8A496EE8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A638E6-7740-4989-98CC-534DBEDBE84E}"/>
              </a:ext>
            </a:extLst>
          </p:cNvPr>
          <p:cNvSpPr>
            <a:spLocks noGrp="1"/>
          </p:cNvSpPr>
          <p:nvPr>
            <p:ph type="sldNum" sz="quarter" idx="12"/>
          </p:nvPr>
        </p:nvSpPr>
        <p:spPr/>
        <p:txBody>
          <a:bodyPr/>
          <a:lstStyle/>
          <a:p>
            <a:fld id="{152A2FC8-F47D-446A-A9DA-BC55DBE97FF8}" type="slidenum">
              <a:rPr lang="en-US" smtClean="0"/>
              <a:t>‹#›</a:t>
            </a:fld>
            <a:endParaRPr lang="en-US"/>
          </a:p>
        </p:txBody>
      </p:sp>
    </p:spTree>
    <p:extLst>
      <p:ext uri="{BB962C8B-B14F-4D97-AF65-F5344CB8AC3E}">
        <p14:creationId xmlns:p14="http://schemas.microsoft.com/office/powerpoint/2010/main" val="2856616170"/>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E3546-B28C-487F-AEC4-E18D3691C71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8A304E7-3CCC-456F-9242-B84553EC35C6}"/>
              </a:ext>
            </a:extLst>
          </p:cNvPr>
          <p:cNvSpPr>
            <a:spLocks noGrp="1"/>
          </p:cNvSpPr>
          <p:nvPr>
            <p:ph type="dt" sz="half" idx="10"/>
          </p:nvPr>
        </p:nvSpPr>
        <p:spPr/>
        <p:txBody>
          <a:bodyPr/>
          <a:lstStyle/>
          <a:p>
            <a:fld id="{01ED125B-8150-4BC6-9B77-30AFBFE90379}" type="datetimeFigureOut">
              <a:rPr lang="en-US" smtClean="0"/>
              <a:t>2/21/2022</a:t>
            </a:fld>
            <a:endParaRPr lang="en-US"/>
          </a:p>
        </p:txBody>
      </p:sp>
      <p:sp>
        <p:nvSpPr>
          <p:cNvPr id="4" name="Footer Placeholder 3">
            <a:extLst>
              <a:ext uri="{FF2B5EF4-FFF2-40B4-BE49-F238E27FC236}">
                <a16:creationId xmlns:a16="http://schemas.microsoft.com/office/drawing/2014/main" id="{570DE990-4909-49A7-9EFD-EC5F6C968C7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9D37D8F-E153-4BCB-9DA0-13EA4DF50AA4}"/>
              </a:ext>
            </a:extLst>
          </p:cNvPr>
          <p:cNvSpPr>
            <a:spLocks noGrp="1"/>
          </p:cNvSpPr>
          <p:nvPr>
            <p:ph type="sldNum" sz="quarter" idx="12"/>
          </p:nvPr>
        </p:nvSpPr>
        <p:spPr/>
        <p:txBody>
          <a:bodyPr/>
          <a:lstStyle/>
          <a:p>
            <a:fld id="{152A2FC8-F47D-446A-A9DA-BC55DBE97FF8}" type="slidenum">
              <a:rPr lang="en-US" smtClean="0"/>
              <a:t>‹#›</a:t>
            </a:fld>
            <a:endParaRPr lang="en-US"/>
          </a:p>
        </p:txBody>
      </p:sp>
    </p:spTree>
    <p:extLst>
      <p:ext uri="{BB962C8B-B14F-4D97-AF65-F5344CB8AC3E}">
        <p14:creationId xmlns:p14="http://schemas.microsoft.com/office/powerpoint/2010/main" val="686192160"/>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583EAA-AF17-42CA-A044-9F30D31B3ED9}"/>
              </a:ext>
            </a:extLst>
          </p:cNvPr>
          <p:cNvSpPr>
            <a:spLocks noGrp="1"/>
          </p:cNvSpPr>
          <p:nvPr>
            <p:ph type="dt" sz="half" idx="10"/>
          </p:nvPr>
        </p:nvSpPr>
        <p:spPr/>
        <p:txBody>
          <a:bodyPr/>
          <a:lstStyle/>
          <a:p>
            <a:fld id="{01ED125B-8150-4BC6-9B77-30AFBFE90379}" type="datetimeFigureOut">
              <a:rPr lang="en-US" smtClean="0"/>
              <a:t>2/21/2022</a:t>
            </a:fld>
            <a:endParaRPr lang="en-US"/>
          </a:p>
        </p:txBody>
      </p:sp>
      <p:sp>
        <p:nvSpPr>
          <p:cNvPr id="3" name="Footer Placeholder 2">
            <a:extLst>
              <a:ext uri="{FF2B5EF4-FFF2-40B4-BE49-F238E27FC236}">
                <a16:creationId xmlns:a16="http://schemas.microsoft.com/office/drawing/2014/main" id="{6D6F91AA-58F3-447E-A288-0A64E078C9B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C4F87A-F7DE-465B-81D6-A9F712BEE301}"/>
              </a:ext>
            </a:extLst>
          </p:cNvPr>
          <p:cNvSpPr>
            <a:spLocks noGrp="1"/>
          </p:cNvSpPr>
          <p:nvPr>
            <p:ph type="sldNum" sz="quarter" idx="12"/>
          </p:nvPr>
        </p:nvSpPr>
        <p:spPr/>
        <p:txBody>
          <a:bodyPr/>
          <a:lstStyle/>
          <a:p>
            <a:fld id="{152A2FC8-F47D-446A-A9DA-BC55DBE97FF8}" type="slidenum">
              <a:rPr lang="en-US" smtClean="0"/>
              <a:t>‹#›</a:t>
            </a:fld>
            <a:endParaRPr lang="en-US"/>
          </a:p>
        </p:txBody>
      </p:sp>
    </p:spTree>
    <p:extLst>
      <p:ext uri="{BB962C8B-B14F-4D97-AF65-F5344CB8AC3E}">
        <p14:creationId xmlns:p14="http://schemas.microsoft.com/office/powerpoint/2010/main" val="2555458237"/>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5F691-673C-4A17-9AB5-8181A2FC7F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3EAB268-1F7D-4021-B7CE-4DB1EB2E77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B93B675-36A5-458B-AD04-3F388FB10C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F25900-06F8-4226-93CF-12F7C499D73A}"/>
              </a:ext>
            </a:extLst>
          </p:cNvPr>
          <p:cNvSpPr>
            <a:spLocks noGrp="1"/>
          </p:cNvSpPr>
          <p:nvPr>
            <p:ph type="dt" sz="half" idx="10"/>
          </p:nvPr>
        </p:nvSpPr>
        <p:spPr/>
        <p:txBody>
          <a:bodyPr/>
          <a:lstStyle/>
          <a:p>
            <a:fld id="{01ED125B-8150-4BC6-9B77-30AFBFE90379}" type="datetimeFigureOut">
              <a:rPr lang="en-US" smtClean="0"/>
              <a:t>2/21/2022</a:t>
            </a:fld>
            <a:endParaRPr lang="en-US"/>
          </a:p>
        </p:txBody>
      </p:sp>
      <p:sp>
        <p:nvSpPr>
          <p:cNvPr id="6" name="Footer Placeholder 5">
            <a:extLst>
              <a:ext uri="{FF2B5EF4-FFF2-40B4-BE49-F238E27FC236}">
                <a16:creationId xmlns:a16="http://schemas.microsoft.com/office/drawing/2014/main" id="{6C6BEEEA-1254-4243-88BE-03C21DF78D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811CE3-AF73-4D40-8F3B-92436463FC34}"/>
              </a:ext>
            </a:extLst>
          </p:cNvPr>
          <p:cNvSpPr>
            <a:spLocks noGrp="1"/>
          </p:cNvSpPr>
          <p:nvPr>
            <p:ph type="sldNum" sz="quarter" idx="12"/>
          </p:nvPr>
        </p:nvSpPr>
        <p:spPr/>
        <p:txBody>
          <a:bodyPr/>
          <a:lstStyle/>
          <a:p>
            <a:fld id="{152A2FC8-F47D-446A-A9DA-BC55DBE97FF8}" type="slidenum">
              <a:rPr lang="en-US" smtClean="0"/>
              <a:t>‹#›</a:t>
            </a:fld>
            <a:endParaRPr lang="en-US"/>
          </a:p>
        </p:txBody>
      </p:sp>
    </p:spTree>
    <p:extLst>
      <p:ext uri="{BB962C8B-B14F-4D97-AF65-F5344CB8AC3E}">
        <p14:creationId xmlns:p14="http://schemas.microsoft.com/office/powerpoint/2010/main" val="2156252421"/>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6BCC0-EE9B-40B3-A20D-9D7E7CEBEA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604B284-70FA-4E34-8899-A985DF657D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4ADDDEE-D9F5-401D-8B89-98B48A7D0B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0B6367-C57B-43AC-92A6-30FAF3F17AD2}"/>
              </a:ext>
            </a:extLst>
          </p:cNvPr>
          <p:cNvSpPr>
            <a:spLocks noGrp="1"/>
          </p:cNvSpPr>
          <p:nvPr>
            <p:ph type="dt" sz="half" idx="10"/>
          </p:nvPr>
        </p:nvSpPr>
        <p:spPr/>
        <p:txBody>
          <a:bodyPr/>
          <a:lstStyle/>
          <a:p>
            <a:fld id="{01ED125B-8150-4BC6-9B77-30AFBFE90379}" type="datetimeFigureOut">
              <a:rPr lang="en-US" smtClean="0"/>
              <a:t>2/21/2022</a:t>
            </a:fld>
            <a:endParaRPr lang="en-US"/>
          </a:p>
        </p:txBody>
      </p:sp>
      <p:sp>
        <p:nvSpPr>
          <p:cNvPr id="6" name="Footer Placeholder 5">
            <a:extLst>
              <a:ext uri="{FF2B5EF4-FFF2-40B4-BE49-F238E27FC236}">
                <a16:creationId xmlns:a16="http://schemas.microsoft.com/office/drawing/2014/main" id="{B632B085-5994-497C-8BC2-42B39F0A9B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07B21F-2035-471B-8BDA-8D6782196DD2}"/>
              </a:ext>
            </a:extLst>
          </p:cNvPr>
          <p:cNvSpPr>
            <a:spLocks noGrp="1"/>
          </p:cNvSpPr>
          <p:nvPr>
            <p:ph type="sldNum" sz="quarter" idx="12"/>
          </p:nvPr>
        </p:nvSpPr>
        <p:spPr/>
        <p:txBody>
          <a:bodyPr/>
          <a:lstStyle/>
          <a:p>
            <a:fld id="{152A2FC8-F47D-446A-A9DA-BC55DBE97FF8}" type="slidenum">
              <a:rPr lang="en-US" smtClean="0"/>
              <a:t>‹#›</a:t>
            </a:fld>
            <a:endParaRPr lang="en-US"/>
          </a:p>
        </p:txBody>
      </p:sp>
    </p:spTree>
    <p:extLst>
      <p:ext uri="{BB962C8B-B14F-4D97-AF65-F5344CB8AC3E}">
        <p14:creationId xmlns:p14="http://schemas.microsoft.com/office/powerpoint/2010/main" val="511761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62A59-3F58-4B74-8E29-DC5B9BCEEB8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AE0B941-23A9-448E-8D54-3F72E40E375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6CDBB5-7031-4423-9F8B-F2CB0AC3426E}"/>
              </a:ext>
            </a:extLst>
          </p:cNvPr>
          <p:cNvSpPr>
            <a:spLocks noGrp="1"/>
          </p:cNvSpPr>
          <p:nvPr>
            <p:ph type="dt" sz="half" idx="10"/>
          </p:nvPr>
        </p:nvSpPr>
        <p:spPr/>
        <p:txBody>
          <a:bodyPr/>
          <a:lstStyle/>
          <a:p>
            <a:fld id="{01ED125B-8150-4BC6-9B77-30AFBFE90379}" type="datetimeFigureOut">
              <a:rPr lang="en-US" smtClean="0"/>
              <a:t>2/21/2022</a:t>
            </a:fld>
            <a:endParaRPr lang="en-US"/>
          </a:p>
        </p:txBody>
      </p:sp>
      <p:sp>
        <p:nvSpPr>
          <p:cNvPr id="5" name="Footer Placeholder 4">
            <a:extLst>
              <a:ext uri="{FF2B5EF4-FFF2-40B4-BE49-F238E27FC236}">
                <a16:creationId xmlns:a16="http://schemas.microsoft.com/office/drawing/2014/main" id="{ECB521AE-BBD9-49D4-9218-BBD85484D2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DE1A62-2CF2-487C-95F7-5E21CA8B0D44}"/>
              </a:ext>
            </a:extLst>
          </p:cNvPr>
          <p:cNvSpPr>
            <a:spLocks noGrp="1"/>
          </p:cNvSpPr>
          <p:nvPr>
            <p:ph type="sldNum" sz="quarter" idx="12"/>
          </p:nvPr>
        </p:nvSpPr>
        <p:spPr/>
        <p:txBody>
          <a:bodyPr/>
          <a:lstStyle/>
          <a:p>
            <a:fld id="{152A2FC8-F47D-446A-A9DA-BC55DBE97FF8}" type="slidenum">
              <a:rPr lang="en-US" smtClean="0"/>
              <a:t>‹#›</a:t>
            </a:fld>
            <a:endParaRPr lang="en-US"/>
          </a:p>
        </p:txBody>
      </p:sp>
    </p:spTree>
    <p:extLst>
      <p:ext uri="{BB962C8B-B14F-4D97-AF65-F5344CB8AC3E}">
        <p14:creationId xmlns:p14="http://schemas.microsoft.com/office/powerpoint/2010/main" val="42180243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929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777695-58B4-4901-A742-801FC91E425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E25DF9-9088-47C9-9EAE-F357DCA4C3E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F47D33-AEAC-44F8-B83F-B39D7A46DCF3}"/>
              </a:ext>
            </a:extLst>
          </p:cNvPr>
          <p:cNvSpPr>
            <a:spLocks noGrp="1"/>
          </p:cNvSpPr>
          <p:nvPr>
            <p:ph type="dt" sz="half" idx="10"/>
          </p:nvPr>
        </p:nvSpPr>
        <p:spPr/>
        <p:txBody>
          <a:bodyPr/>
          <a:lstStyle/>
          <a:p>
            <a:fld id="{01ED125B-8150-4BC6-9B77-30AFBFE90379}" type="datetimeFigureOut">
              <a:rPr lang="en-US" smtClean="0"/>
              <a:t>2/21/2022</a:t>
            </a:fld>
            <a:endParaRPr lang="en-US"/>
          </a:p>
        </p:txBody>
      </p:sp>
      <p:sp>
        <p:nvSpPr>
          <p:cNvPr id="5" name="Footer Placeholder 4">
            <a:extLst>
              <a:ext uri="{FF2B5EF4-FFF2-40B4-BE49-F238E27FC236}">
                <a16:creationId xmlns:a16="http://schemas.microsoft.com/office/drawing/2014/main" id="{EF5C36C0-F8DC-4377-BBD0-2DC727CC63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8A1331-2D23-4EF5-845F-439A9796D139}"/>
              </a:ext>
            </a:extLst>
          </p:cNvPr>
          <p:cNvSpPr>
            <a:spLocks noGrp="1"/>
          </p:cNvSpPr>
          <p:nvPr>
            <p:ph type="sldNum" sz="quarter" idx="12"/>
          </p:nvPr>
        </p:nvSpPr>
        <p:spPr/>
        <p:txBody>
          <a:bodyPr/>
          <a:lstStyle/>
          <a:p>
            <a:fld id="{152A2FC8-F47D-446A-A9DA-BC55DBE97FF8}" type="slidenum">
              <a:rPr lang="en-US" smtClean="0"/>
              <a:t>‹#›</a:t>
            </a:fld>
            <a:endParaRPr lang="en-US"/>
          </a:p>
        </p:txBody>
      </p:sp>
    </p:spTree>
    <p:extLst>
      <p:ext uri="{BB962C8B-B14F-4D97-AF65-F5344CB8AC3E}">
        <p14:creationId xmlns:p14="http://schemas.microsoft.com/office/powerpoint/2010/main" val="18812526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770650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92404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81328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95017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7602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2274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51268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46403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661694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05900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23467-0DBF-4602-820A-6E5A45E1FA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8F89FE-A209-4DDC-AC28-587D66E548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184D99-168C-4426-9F9B-763D2FAB3048}"/>
              </a:ext>
            </a:extLst>
          </p:cNvPr>
          <p:cNvSpPr>
            <a:spLocks noGrp="1"/>
          </p:cNvSpPr>
          <p:nvPr>
            <p:ph type="dt" sz="half" idx="10"/>
          </p:nvPr>
        </p:nvSpPr>
        <p:spPr/>
        <p:txBody>
          <a:bodyPr/>
          <a:lstStyle/>
          <a:p>
            <a:fld id="{E3B261DA-02BF-4BCC-BEE5-F16F1259183D}" type="datetimeFigureOut">
              <a:rPr lang="en-US" smtClean="0"/>
              <a:t>2/21/2022</a:t>
            </a:fld>
            <a:endParaRPr lang="en-US"/>
          </a:p>
        </p:txBody>
      </p:sp>
      <p:sp>
        <p:nvSpPr>
          <p:cNvPr id="5" name="Footer Placeholder 4">
            <a:extLst>
              <a:ext uri="{FF2B5EF4-FFF2-40B4-BE49-F238E27FC236}">
                <a16:creationId xmlns:a16="http://schemas.microsoft.com/office/drawing/2014/main" id="{CA87F543-AF6E-41CD-93A5-15362A9F97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F0213E-8395-42C5-9BCE-99A126BA8E42}"/>
              </a:ext>
            </a:extLst>
          </p:cNvPr>
          <p:cNvSpPr>
            <a:spLocks noGrp="1"/>
          </p:cNvSpPr>
          <p:nvPr>
            <p:ph type="sldNum" sz="quarter" idx="12"/>
          </p:nvPr>
        </p:nvSpPr>
        <p:spPr/>
        <p:txBody>
          <a:bodyPr/>
          <a:lstStyle/>
          <a:p>
            <a:fld id="{A10EC52A-DC00-46F7-8C21-388E508B139D}" type="slidenum">
              <a:rPr lang="en-US" smtClean="0"/>
              <a:t>‹#›</a:t>
            </a:fld>
            <a:endParaRPr lang="en-US"/>
          </a:p>
        </p:txBody>
      </p:sp>
    </p:spTree>
    <p:extLst>
      <p:ext uri="{BB962C8B-B14F-4D97-AF65-F5344CB8AC3E}">
        <p14:creationId xmlns:p14="http://schemas.microsoft.com/office/powerpoint/2010/main" val="18846887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206257013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p:nvPicPr>
        <p:blipFill>
          <a:blip r:embed="rId2"/>
          <a:stretch>
            <a:fillRect/>
          </a:stretch>
        </p:blipFill>
        <p:spPr bwMode="black">
          <a:xfrm>
            <a:off x="584201" y="585789"/>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p:nvPicPr>
        <p:blipFill>
          <a:blip r:embed="rId4"/>
          <a:stretch>
            <a:fillRect/>
          </a:stretch>
        </p:blipFill>
        <p:spPr bwMode="black">
          <a:xfrm>
            <a:off x="584201" y="2322538"/>
            <a:ext cx="3012187" cy="1524596"/>
          </a:xfrm>
          <a:prstGeom prst="rect">
            <a:avLst/>
          </a:prstGeom>
        </p:spPr>
      </p:pic>
    </p:spTree>
    <p:extLst>
      <p:ext uri="{BB962C8B-B14F-4D97-AF65-F5344CB8AC3E}">
        <p14:creationId xmlns:p14="http://schemas.microsoft.com/office/powerpoint/2010/main" val="31031843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307804"/>
          </a:xfrm>
        </p:spPr>
        <p:txBody>
          <a:bodyPr lIns="0" tIns="0" rIns="0" bIns="0"/>
          <a:lstStyle>
            <a:lvl1pPr marL="0" indent="0" algn="r">
              <a:buNone/>
              <a:defRPr sz="2000">
                <a:latin typeface="+mn-lt"/>
              </a:defRPr>
            </a:lvl1pPr>
            <a:lvl2pPr marL="342904" indent="0">
              <a:buNone/>
              <a:defRPr sz="2000"/>
            </a:lvl2pPr>
            <a:lvl3pPr marL="571507" indent="0">
              <a:buNone/>
              <a:defRPr sz="2000"/>
            </a:lvl3pPr>
            <a:lvl4pPr marL="800110" indent="0">
              <a:buNone/>
              <a:defRPr sz="2000"/>
            </a:lvl4pPr>
            <a:lvl5pPr marL="102871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p:nvPicPr>
        <p:blipFill>
          <a:blip r:embed="rId2"/>
          <a:stretch>
            <a:fillRect/>
          </a:stretch>
        </p:blipFill>
        <p:spPr bwMode="black">
          <a:xfrm>
            <a:off x="584201" y="585789"/>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789365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85649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Box 7">
            <a:extLst>
              <a:ext uri="{FF2B5EF4-FFF2-40B4-BE49-F238E27FC236}">
                <a16:creationId xmlns:a16="http://schemas.microsoft.com/office/drawing/2014/main" id="{4F9C77CE-6642-4EB3-964C-4757236312BC}"/>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1" y="1658938"/>
            <a:ext cx="5510783" cy="1782026"/>
          </a:xfrm>
        </p:spPr>
        <p:txBody>
          <a:bodyPr/>
          <a:lstStyle>
            <a:lvl1pPr>
              <a:spcBef>
                <a:spcPts val="1200"/>
              </a:spcBef>
              <a:defRPr sz="2400">
                <a:latin typeface="+mj-lt"/>
                <a:cs typeface="Segoe UI Semibold" panose="020B0702040204020203" pitchFamily="34" charset="0"/>
              </a:defRPr>
            </a:lvl1pPr>
            <a:lvl2pPr>
              <a:spcAft>
                <a:spcPts val="600"/>
              </a:spcAft>
              <a:defRPr/>
            </a:lvl2pPr>
            <a:lvl3pPr>
              <a:spcAft>
                <a:spcPts val="600"/>
              </a:spcAft>
              <a:defRPr/>
            </a:lvl3pPr>
            <a:lvl4pPr>
              <a:spcAft>
                <a:spcPts val="600"/>
              </a:spcAft>
              <a:defRPr/>
            </a:lvl4pPr>
            <a:lvl5pPr>
              <a:spcAft>
                <a:spcPts val="6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53966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5" name="TextBox 7">
            <a:extLst>
              <a:ext uri="{FF2B5EF4-FFF2-40B4-BE49-F238E27FC236}">
                <a16:creationId xmlns:a16="http://schemas.microsoft.com/office/drawing/2014/main" id="{4F9C77CE-6642-4EB3-964C-4757236312BC}"/>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1" y="1658938"/>
            <a:ext cx="5510783" cy="1708160"/>
          </a:xfrm>
        </p:spPr>
        <p:txBody>
          <a:bodyPr/>
          <a:lstStyle>
            <a:lvl1pPr>
              <a:defRPr sz="2000" b="1">
                <a:solidFill>
                  <a:schemeClr val="accent1"/>
                </a:solidFill>
                <a:latin typeface="+mj-lt"/>
                <a:cs typeface="Segoe UI" panose="020B0502040204020203" pitchFamily="34" charset="0"/>
              </a:defRPr>
            </a:lvl1pPr>
            <a:lvl2pPr>
              <a:spcBef>
                <a:spcPts val="600"/>
              </a:spcBef>
              <a:defRPr sz="1800"/>
            </a:lvl2pPr>
            <a:lvl3pPr>
              <a:spcBef>
                <a:spcPts val="600"/>
              </a:spcBef>
              <a:defRPr sz="1400"/>
            </a:lvl3pPr>
            <a:lvl4pPr>
              <a:spcBef>
                <a:spcPts val="600"/>
              </a:spcBef>
              <a:defRPr sz="1200"/>
            </a:lvl4pPr>
            <a:lvl5pPr>
              <a:spcBef>
                <a:spcPts val="6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07193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8390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994819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93273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5" name="TextBox 7">
            <a:extLst>
              <a:ext uri="{FF2B5EF4-FFF2-40B4-BE49-F238E27FC236}">
                <a16:creationId xmlns:a16="http://schemas.microsoft.com/office/drawing/2014/main" id="{4F9C77CE-6642-4EB3-964C-4757236312BC}"/>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1" y="1658938"/>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3C860714-8AEB-4A49-AB42-C6E9A0939895}"/>
              </a:ext>
            </a:extLst>
          </p:cNvPr>
          <p:cNvSpPr>
            <a:spLocks noGrp="1"/>
          </p:cNvSpPr>
          <p:nvPr>
            <p:ph sz="quarter" idx="12"/>
          </p:nvPr>
        </p:nvSpPr>
        <p:spPr>
          <a:xfrm>
            <a:off x="6096001" y="4015639"/>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63490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5" name="TextBox 7">
            <a:extLst>
              <a:ext uri="{FF2B5EF4-FFF2-40B4-BE49-F238E27FC236}">
                <a16:creationId xmlns:a16="http://schemas.microsoft.com/office/drawing/2014/main" id="{4F9C77CE-6642-4EB3-964C-4757236312BC}"/>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a:xfrm>
            <a:off x="585218" y="2936558"/>
            <a:ext cx="3649900" cy="984885"/>
          </a:xfrm>
        </p:spPr>
        <p:txBody>
          <a:bodyPr anchor="ctr"/>
          <a:lstStyle>
            <a:lvl1pPr algn="l">
              <a:defRPr/>
            </a:lvl1p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1" y="973139"/>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3C860714-8AEB-4A49-AB42-C6E9A0939895}"/>
              </a:ext>
            </a:extLst>
          </p:cNvPr>
          <p:cNvSpPr>
            <a:spLocks noGrp="1"/>
          </p:cNvSpPr>
          <p:nvPr>
            <p:ph sz="quarter" idx="12"/>
          </p:nvPr>
        </p:nvSpPr>
        <p:spPr>
          <a:xfrm>
            <a:off x="6096001" y="2893070"/>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a:extLst>
              <a:ext uri="{FF2B5EF4-FFF2-40B4-BE49-F238E27FC236}">
                <a16:creationId xmlns:a16="http://schemas.microsoft.com/office/drawing/2014/main" id="{87EA14B3-BB3C-4DCD-85F0-EC3046036DC8}"/>
              </a:ext>
            </a:extLst>
          </p:cNvPr>
          <p:cNvSpPr>
            <a:spLocks noGrp="1"/>
          </p:cNvSpPr>
          <p:nvPr>
            <p:ph sz="quarter" idx="13"/>
          </p:nvPr>
        </p:nvSpPr>
        <p:spPr>
          <a:xfrm>
            <a:off x="6096001" y="4813001"/>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CCCF7950-0865-4B1B-8E24-C2AC526D0891}"/>
              </a:ext>
            </a:extLst>
          </p:cNvPr>
          <p:cNvCxnSpPr/>
          <p:nvPr userDrawn="1"/>
        </p:nvCxnSpPr>
        <p:spPr>
          <a:xfrm>
            <a:off x="6143925" y="4527065"/>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465D22C-C539-42D4-9921-9AE399997146}"/>
              </a:ext>
            </a:extLst>
          </p:cNvPr>
          <p:cNvCxnSpPr/>
          <p:nvPr userDrawn="1"/>
        </p:nvCxnSpPr>
        <p:spPr>
          <a:xfrm>
            <a:off x="6143925" y="2607134"/>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98182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216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5" name="TextBox 7">
            <a:extLst>
              <a:ext uri="{FF2B5EF4-FFF2-40B4-BE49-F238E27FC236}">
                <a16:creationId xmlns:a16="http://schemas.microsoft.com/office/drawing/2014/main" id="{4F9C77CE-6642-4EB3-964C-4757236312BC}"/>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1" y="973139"/>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3C860714-8AEB-4A49-AB42-C6E9A0939895}"/>
              </a:ext>
            </a:extLst>
          </p:cNvPr>
          <p:cNvSpPr>
            <a:spLocks noGrp="1"/>
          </p:cNvSpPr>
          <p:nvPr>
            <p:ph sz="quarter" idx="12"/>
          </p:nvPr>
        </p:nvSpPr>
        <p:spPr>
          <a:xfrm>
            <a:off x="6096001" y="2893070"/>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a:extLst>
              <a:ext uri="{FF2B5EF4-FFF2-40B4-BE49-F238E27FC236}">
                <a16:creationId xmlns:a16="http://schemas.microsoft.com/office/drawing/2014/main" id="{87EA14B3-BB3C-4DCD-85F0-EC3046036DC8}"/>
              </a:ext>
            </a:extLst>
          </p:cNvPr>
          <p:cNvSpPr>
            <a:spLocks noGrp="1"/>
          </p:cNvSpPr>
          <p:nvPr>
            <p:ph sz="quarter" idx="13"/>
          </p:nvPr>
        </p:nvSpPr>
        <p:spPr>
          <a:xfrm>
            <a:off x="6096001" y="4813001"/>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CCCF7950-0865-4B1B-8E24-C2AC526D0891}"/>
              </a:ext>
            </a:extLst>
          </p:cNvPr>
          <p:cNvCxnSpPr/>
          <p:nvPr userDrawn="1"/>
        </p:nvCxnSpPr>
        <p:spPr>
          <a:xfrm>
            <a:off x="6143925" y="4527065"/>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465D22C-C539-42D4-9921-9AE399997146}"/>
              </a:ext>
            </a:extLst>
          </p:cNvPr>
          <p:cNvCxnSpPr/>
          <p:nvPr userDrawn="1"/>
        </p:nvCxnSpPr>
        <p:spPr>
          <a:xfrm>
            <a:off x="6143925" y="2607134"/>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12635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216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623408" y="457200"/>
            <a:ext cx="5236350" cy="492443"/>
          </a:xfrm>
        </p:spPr>
        <p:txBody>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6609770" y="2019300"/>
            <a:ext cx="4999618" cy="1777546"/>
          </a:xfrm>
        </p:spPr>
        <p:txBody>
          <a:bodyPr/>
          <a:lstStyle>
            <a:lvl1pPr>
              <a:defRPr sz="2400">
                <a:latin typeface="+mj-lt"/>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914955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7_Blank">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5CDA3AC-C21A-4640-856C-26C16F278717}"/>
              </a:ext>
            </a:extLst>
          </p:cNvPr>
          <p:cNvSpPr>
            <a:spLocks noGrp="1"/>
          </p:cNvSpPr>
          <p:nvPr>
            <p:ph type="pic" sz="quarter" idx="10"/>
          </p:nvPr>
        </p:nvSpPr>
        <p:spPr>
          <a:xfrm>
            <a:off x="0" y="-1"/>
            <a:ext cx="12192000" cy="430901"/>
          </a:xfrm>
        </p:spPr>
        <p:txBody>
          <a:bodyPr/>
          <a:lstStyle/>
          <a:p>
            <a:endParaRPr lang="en-US"/>
          </a:p>
        </p:txBody>
      </p:sp>
      <p:sp>
        <p:nvSpPr>
          <p:cNvPr id="2" name="Title 1">
            <a:extLst>
              <a:ext uri="{FF2B5EF4-FFF2-40B4-BE49-F238E27FC236}">
                <a16:creationId xmlns:a16="http://schemas.microsoft.com/office/drawing/2014/main" id="{DB5A60A9-CA27-4027-BDED-817D9A7408A4}"/>
              </a:ext>
            </a:extLst>
          </p:cNvPr>
          <p:cNvSpPr>
            <a:spLocks noGrp="1"/>
          </p:cNvSpPr>
          <p:nvPr>
            <p:ph type="title"/>
          </p:nvPr>
        </p:nvSpPr>
        <p:spPr>
          <a:xfrm>
            <a:off x="289564" y="5776596"/>
            <a:ext cx="11570194" cy="492443"/>
          </a:xfrm>
        </p:spPr>
        <p:txBody>
          <a:bodyPr/>
          <a:lstStyle/>
          <a:p>
            <a:r>
              <a:rPr lang="en-US"/>
              <a:t>Click to edit Master title style</a:t>
            </a:r>
          </a:p>
        </p:txBody>
      </p:sp>
      <p:sp>
        <p:nvSpPr>
          <p:cNvPr id="7" name="Text Placeholder 6">
            <a:extLst>
              <a:ext uri="{FF2B5EF4-FFF2-40B4-BE49-F238E27FC236}">
                <a16:creationId xmlns:a16="http://schemas.microsoft.com/office/drawing/2014/main" id="{3BAEFC68-C533-4B84-9098-4ADCB0BAD518}"/>
              </a:ext>
            </a:extLst>
          </p:cNvPr>
          <p:cNvSpPr>
            <a:spLocks noGrp="1"/>
          </p:cNvSpPr>
          <p:nvPr>
            <p:ph type="body" sz="quarter" idx="11"/>
          </p:nvPr>
        </p:nvSpPr>
        <p:spPr>
          <a:xfrm>
            <a:off x="664814" y="4628563"/>
            <a:ext cx="2468880" cy="911019"/>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a:p>
            <a:pPr lvl="1"/>
            <a:endParaRPr lang="en-US"/>
          </a:p>
        </p:txBody>
      </p:sp>
      <p:sp>
        <p:nvSpPr>
          <p:cNvPr id="8" name="Text Placeholder 6">
            <a:extLst>
              <a:ext uri="{FF2B5EF4-FFF2-40B4-BE49-F238E27FC236}">
                <a16:creationId xmlns:a16="http://schemas.microsoft.com/office/drawing/2014/main" id="{92327D26-B10D-4460-BD32-A224B42971BD}"/>
              </a:ext>
            </a:extLst>
          </p:cNvPr>
          <p:cNvSpPr>
            <a:spLocks noGrp="1"/>
          </p:cNvSpPr>
          <p:nvPr>
            <p:ph type="body" sz="quarter" idx="12"/>
          </p:nvPr>
        </p:nvSpPr>
        <p:spPr>
          <a:xfrm>
            <a:off x="3512041" y="4628563"/>
            <a:ext cx="2468880" cy="911019"/>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a:p>
            <a:pPr lvl="1"/>
            <a:endParaRPr lang="en-US"/>
          </a:p>
        </p:txBody>
      </p:sp>
      <p:sp>
        <p:nvSpPr>
          <p:cNvPr id="9" name="Text Placeholder 6">
            <a:extLst>
              <a:ext uri="{FF2B5EF4-FFF2-40B4-BE49-F238E27FC236}">
                <a16:creationId xmlns:a16="http://schemas.microsoft.com/office/drawing/2014/main" id="{6D06F671-6035-436B-BDD4-81D21193FFF8}"/>
              </a:ext>
            </a:extLst>
          </p:cNvPr>
          <p:cNvSpPr>
            <a:spLocks noGrp="1"/>
          </p:cNvSpPr>
          <p:nvPr>
            <p:ph type="body" sz="quarter" idx="13"/>
          </p:nvPr>
        </p:nvSpPr>
        <p:spPr>
          <a:xfrm>
            <a:off x="6359269" y="4628563"/>
            <a:ext cx="2468880" cy="911019"/>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a:p>
            <a:pPr lvl="1"/>
            <a:endParaRPr lang="en-US"/>
          </a:p>
        </p:txBody>
      </p:sp>
      <p:sp>
        <p:nvSpPr>
          <p:cNvPr id="10" name="Text Placeholder 6">
            <a:extLst>
              <a:ext uri="{FF2B5EF4-FFF2-40B4-BE49-F238E27FC236}">
                <a16:creationId xmlns:a16="http://schemas.microsoft.com/office/drawing/2014/main" id="{9C5632B2-7C67-4DE6-90C5-270E6D8B438C}"/>
              </a:ext>
            </a:extLst>
          </p:cNvPr>
          <p:cNvSpPr>
            <a:spLocks noGrp="1"/>
          </p:cNvSpPr>
          <p:nvPr>
            <p:ph type="body" sz="quarter" idx="14"/>
          </p:nvPr>
        </p:nvSpPr>
        <p:spPr>
          <a:xfrm>
            <a:off x="9206497" y="4628563"/>
            <a:ext cx="2468880" cy="615553"/>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p:txBody>
      </p:sp>
    </p:spTree>
    <p:extLst>
      <p:ext uri="{BB962C8B-B14F-4D97-AF65-F5344CB8AC3E}">
        <p14:creationId xmlns:p14="http://schemas.microsoft.com/office/powerpoint/2010/main" val="278444092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4_Blank">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5CDA3AC-C21A-4640-856C-26C16F278717}"/>
              </a:ext>
            </a:extLst>
          </p:cNvPr>
          <p:cNvSpPr>
            <a:spLocks noGrp="1"/>
          </p:cNvSpPr>
          <p:nvPr>
            <p:ph type="pic" sz="quarter" idx="10"/>
          </p:nvPr>
        </p:nvSpPr>
        <p:spPr>
          <a:xfrm>
            <a:off x="0" y="-1"/>
            <a:ext cx="12192000" cy="430901"/>
          </a:xfrm>
        </p:spPr>
        <p:txBody>
          <a:bodyPr/>
          <a:lstStyle/>
          <a:p>
            <a:endParaRPr lang="en-US"/>
          </a:p>
        </p:txBody>
      </p:sp>
      <p:sp>
        <p:nvSpPr>
          <p:cNvPr id="2" name="Title 1">
            <a:extLst>
              <a:ext uri="{FF2B5EF4-FFF2-40B4-BE49-F238E27FC236}">
                <a16:creationId xmlns:a16="http://schemas.microsoft.com/office/drawing/2014/main" id="{DB5A60A9-CA27-4027-BDED-817D9A7408A4}"/>
              </a:ext>
            </a:extLst>
          </p:cNvPr>
          <p:cNvSpPr>
            <a:spLocks noGrp="1"/>
          </p:cNvSpPr>
          <p:nvPr>
            <p:ph type="title"/>
          </p:nvPr>
        </p:nvSpPr>
        <p:spPr>
          <a:xfrm>
            <a:off x="289564" y="5776596"/>
            <a:ext cx="11570194" cy="492443"/>
          </a:xfrm>
        </p:spPr>
        <p:txBody>
          <a:bodyPr/>
          <a:lstStyle/>
          <a:p>
            <a:r>
              <a:rPr lang="en-US"/>
              <a:t>Click to edit Master title style</a:t>
            </a:r>
          </a:p>
        </p:txBody>
      </p:sp>
      <p:sp>
        <p:nvSpPr>
          <p:cNvPr id="7" name="Text Placeholder 6">
            <a:extLst>
              <a:ext uri="{FF2B5EF4-FFF2-40B4-BE49-F238E27FC236}">
                <a16:creationId xmlns:a16="http://schemas.microsoft.com/office/drawing/2014/main" id="{3BAEFC68-C533-4B84-9098-4ADCB0BAD518}"/>
              </a:ext>
            </a:extLst>
          </p:cNvPr>
          <p:cNvSpPr>
            <a:spLocks noGrp="1"/>
          </p:cNvSpPr>
          <p:nvPr>
            <p:ph type="body" sz="quarter" idx="11"/>
          </p:nvPr>
        </p:nvSpPr>
        <p:spPr>
          <a:xfrm>
            <a:off x="664814"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a:t>
            </a:r>
          </a:p>
          <a:p>
            <a:pPr lvl="2"/>
            <a:r>
              <a:rPr lang="en-US"/>
              <a:t>third</a:t>
            </a:r>
          </a:p>
          <a:p>
            <a:pPr lvl="1"/>
            <a:endParaRPr lang="en-US"/>
          </a:p>
        </p:txBody>
      </p:sp>
      <p:sp>
        <p:nvSpPr>
          <p:cNvPr id="14" name="Text Placeholder 6">
            <a:extLst>
              <a:ext uri="{FF2B5EF4-FFF2-40B4-BE49-F238E27FC236}">
                <a16:creationId xmlns:a16="http://schemas.microsoft.com/office/drawing/2014/main" id="{A918AA87-FAF0-4933-A4DD-48590C19C6C4}"/>
              </a:ext>
            </a:extLst>
          </p:cNvPr>
          <p:cNvSpPr>
            <a:spLocks noGrp="1"/>
          </p:cNvSpPr>
          <p:nvPr>
            <p:ph type="body" sz="quarter" idx="15"/>
          </p:nvPr>
        </p:nvSpPr>
        <p:spPr>
          <a:xfrm>
            <a:off x="3512041"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a:t>
            </a:r>
          </a:p>
          <a:p>
            <a:pPr lvl="2"/>
            <a:r>
              <a:rPr lang="en-US"/>
              <a:t>third</a:t>
            </a:r>
          </a:p>
          <a:p>
            <a:pPr lvl="1"/>
            <a:endParaRPr lang="en-US"/>
          </a:p>
        </p:txBody>
      </p:sp>
      <p:sp>
        <p:nvSpPr>
          <p:cNvPr id="15" name="Text Placeholder 6">
            <a:extLst>
              <a:ext uri="{FF2B5EF4-FFF2-40B4-BE49-F238E27FC236}">
                <a16:creationId xmlns:a16="http://schemas.microsoft.com/office/drawing/2014/main" id="{9C26B66B-76D3-441F-AB58-EBB0A8D13032}"/>
              </a:ext>
            </a:extLst>
          </p:cNvPr>
          <p:cNvSpPr>
            <a:spLocks noGrp="1"/>
          </p:cNvSpPr>
          <p:nvPr>
            <p:ph type="body" sz="quarter" idx="16"/>
          </p:nvPr>
        </p:nvSpPr>
        <p:spPr>
          <a:xfrm>
            <a:off x="6359269"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a:t>
            </a:r>
          </a:p>
          <a:p>
            <a:pPr lvl="2"/>
            <a:r>
              <a:rPr lang="en-US"/>
              <a:t>third</a:t>
            </a:r>
          </a:p>
          <a:p>
            <a:pPr lvl="1"/>
            <a:endParaRPr lang="en-US"/>
          </a:p>
        </p:txBody>
      </p:sp>
      <p:sp>
        <p:nvSpPr>
          <p:cNvPr id="16" name="Text Placeholder 6">
            <a:extLst>
              <a:ext uri="{FF2B5EF4-FFF2-40B4-BE49-F238E27FC236}">
                <a16:creationId xmlns:a16="http://schemas.microsoft.com/office/drawing/2014/main" id="{8F4F3D5F-7FCB-4773-B81E-1141F387B121}"/>
              </a:ext>
            </a:extLst>
          </p:cNvPr>
          <p:cNvSpPr>
            <a:spLocks noGrp="1"/>
          </p:cNvSpPr>
          <p:nvPr>
            <p:ph type="body" sz="quarter" idx="17"/>
          </p:nvPr>
        </p:nvSpPr>
        <p:spPr>
          <a:xfrm>
            <a:off x="9206496"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a:t>
            </a:r>
          </a:p>
          <a:p>
            <a:pPr lvl="2"/>
            <a:r>
              <a:rPr lang="en-US"/>
              <a:t>third</a:t>
            </a:r>
          </a:p>
          <a:p>
            <a:pPr lvl="1"/>
            <a:endParaRPr lang="en-US"/>
          </a:p>
        </p:txBody>
      </p:sp>
    </p:spTree>
    <p:extLst>
      <p:ext uri="{BB962C8B-B14F-4D97-AF65-F5344CB8AC3E}">
        <p14:creationId xmlns:p14="http://schemas.microsoft.com/office/powerpoint/2010/main" val="14940834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_Blank">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BA3568-A0A7-43DC-B506-698C39AE342C}"/>
              </a:ext>
            </a:extLst>
          </p:cNvPr>
          <p:cNvSpPr>
            <a:spLocks noGrp="1"/>
          </p:cNvSpPr>
          <p:nvPr>
            <p:ph type="body" sz="quarter" idx="10"/>
          </p:nvPr>
        </p:nvSpPr>
        <p:spPr>
          <a:xfrm>
            <a:off x="6340475" y="817564"/>
            <a:ext cx="5402263" cy="1843582"/>
          </a:xfrm>
        </p:spPr>
        <p:txBody>
          <a:bodyPr/>
          <a:lstStyle>
            <a:lvl1pPr>
              <a:defRPr>
                <a:solidFill>
                  <a:schemeClr val="accent1"/>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02B4E503-85B2-4810-B71A-3476ED964ED5}"/>
              </a:ext>
            </a:extLst>
          </p:cNvPr>
          <p:cNvSpPr>
            <a:spLocks noGrp="1"/>
          </p:cNvSpPr>
          <p:nvPr>
            <p:ph type="title"/>
          </p:nvPr>
        </p:nvSpPr>
        <p:spPr>
          <a:xfrm>
            <a:off x="585218" y="2936558"/>
            <a:ext cx="3649900" cy="984885"/>
          </a:xfrm>
        </p:spPr>
        <p:txBody>
          <a:bodyPr anchor="ctr"/>
          <a:lstStyle>
            <a:lvl1pPr algn="l">
              <a:defRPr/>
            </a:lvl1pPr>
          </a:lstStyle>
          <a:p>
            <a:r>
              <a:rPr lang="en-US"/>
              <a:t>Click to edit Master title style</a:t>
            </a:r>
          </a:p>
        </p:txBody>
      </p:sp>
    </p:spTree>
    <p:extLst>
      <p:ext uri="{BB962C8B-B14F-4D97-AF65-F5344CB8AC3E}">
        <p14:creationId xmlns:p14="http://schemas.microsoft.com/office/powerpoint/2010/main" val="13140940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5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1" y="1449209"/>
            <a:ext cx="3316101" cy="985025"/>
          </a:xfrm>
        </p:spPr>
        <p:txBody>
          <a:bodyPr anchor="t"/>
          <a:lstStyle>
            <a:lvl1pPr algn="l">
              <a:defRPr/>
            </a:lvl1pPr>
          </a:lstStyle>
          <a:p>
            <a:r>
              <a:rPr lang="en-US"/>
              <a:t>Click to edit Master title style</a:t>
            </a:r>
          </a:p>
        </p:txBody>
      </p:sp>
    </p:spTree>
    <p:extLst>
      <p:ext uri="{BB962C8B-B14F-4D97-AF65-F5344CB8AC3E}">
        <p14:creationId xmlns:p14="http://schemas.microsoft.com/office/powerpoint/2010/main" val="6126958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2_Title and Conten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623408" y="457200"/>
            <a:ext cx="5236350" cy="492443"/>
          </a:xfrm>
        </p:spPr>
        <p:txBody>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6609770" y="2019301"/>
            <a:ext cx="4999618" cy="1609671"/>
          </a:xfrm>
        </p:spPr>
        <p:txBody>
          <a:bodyPr/>
          <a:lstStyle>
            <a:lvl1pPr>
              <a:defRPr sz="2000">
                <a:solidFill>
                  <a:schemeClr val="accent1"/>
                </a:solidFill>
                <a:latin typeface="+mj-lt"/>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788781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839094"/>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91" indent="0">
              <a:buFont typeface="Wingdings" panose="05000000000000000000" pitchFamily="2" charset="2"/>
              <a:buNone/>
              <a:defRPr sz="2000" b="0"/>
            </a:lvl2pPr>
            <a:lvl3pPr marL="450855" indent="0">
              <a:buFont typeface="Wingdings" panose="05000000000000000000" pitchFamily="2" charset="2"/>
              <a:buNone/>
              <a:tabLst/>
              <a:defRPr sz="1600" b="0"/>
            </a:lvl3pPr>
            <a:lvl4pPr marL="652470" indent="0">
              <a:buFont typeface="Wingdings" panose="05000000000000000000" pitchFamily="2" charset="2"/>
              <a:buNone/>
              <a:defRPr sz="1400" b="0"/>
            </a:lvl4pPr>
            <a:lvl5pPr marL="85408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839094"/>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91" indent="0">
              <a:buFont typeface="Wingdings" panose="05000000000000000000" pitchFamily="2" charset="2"/>
              <a:buNone/>
              <a:defRPr sz="2000" b="0"/>
            </a:lvl2pPr>
            <a:lvl3pPr marL="450855" indent="0">
              <a:buFont typeface="Wingdings" panose="05000000000000000000" pitchFamily="2" charset="2"/>
              <a:buNone/>
              <a:tabLst/>
              <a:defRPr sz="1600" b="0"/>
            </a:lvl3pPr>
            <a:lvl4pPr marL="652470" indent="0">
              <a:buFont typeface="Wingdings" panose="05000000000000000000" pitchFamily="2" charset="2"/>
              <a:buNone/>
              <a:defRPr sz="1400" b="0"/>
            </a:lvl4pPr>
            <a:lvl5pPr marL="85408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43FF8C8-7F5A-4421-9447-1B05BF103B20}"/>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00624958"/>
      </p:ext>
    </p:extLst>
  </p:cSld>
  <p:clrMapOvr>
    <a:masterClrMapping/>
  </p:clrMapOvr>
  <p:transition>
    <p:fade/>
  </p:transition>
  <p:hf sldNum="0" hdr="0" dt="0"/>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78071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839094"/>
          </a:xfrm>
        </p:spPr>
        <p:txBody>
          <a:bodyPr wrap="square">
            <a:spAutoFit/>
          </a:bodyPr>
          <a:lstStyle>
            <a:lvl1pPr marL="231777" indent="-231777">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43" indent="-171452">
              <a:buFont typeface="Wingdings" panose="05000000000000000000" pitchFamily="2" charset="2"/>
              <a:buChar char=""/>
              <a:defRPr sz="2000" b="0"/>
            </a:lvl2pPr>
            <a:lvl3pPr marL="639770" indent="-188915">
              <a:buFont typeface="Wingdings" panose="05000000000000000000" pitchFamily="2" charset="2"/>
              <a:buChar char=""/>
              <a:tabLst/>
              <a:defRPr sz="1600" b="0"/>
            </a:lvl3pPr>
            <a:lvl4pPr marL="828685" indent="-176215">
              <a:buFont typeface="Wingdings" panose="05000000000000000000" pitchFamily="2" charset="2"/>
              <a:buChar char=""/>
              <a:defRPr sz="1400" b="0"/>
            </a:lvl4pPr>
            <a:lvl5pPr marL="1023950" indent="-169865">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839094"/>
          </a:xfrm>
        </p:spPr>
        <p:txBody>
          <a:bodyPr wrap="square">
            <a:spAutoFit/>
          </a:bodyPr>
          <a:lstStyle>
            <a:lvl1pPr marL="231777" indent="-231777">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43" indent="-171452">
              <a:buFont typeface="Wingdings" panose="05000000000000000000" pitchFamily="2" charset="2"/>
              <a:buChar char=""/>
              <a:defRPr sz="2000" b="0"/>
            </a:lvl2pPr>
            <a:lvl3pPr marL="639770" indent="-188915">
              <a:buFont typeface="Wingdings" panose="05000000000000000000" pitchFamily="2" charset="2"/>
              <a:buChar char=""/>
              <a:tabLst/>
              <a:defRPr sz="1600" b="0"/>
            </a:lvl3pPr>
            <a:lvl4pPr marL="828685" indent="-176215">
              <a:buFont typeface="Wingdings" panose="05000000000000000000" pitchFamily="2" charset="2"/>
              <a:buChar char=""/>
              <a:defRPr sz="1400" b="0"/>
            </a:lvl4pPr>
            <a:lvl5pPr marL="1023950" indent="-169865">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C7A7BB0F-782C-4D9F-9090-0EA61980C6A3}"/>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86999263"/>
      </p:ext>
    </p:extLst>
  </p:cSld>
  <p:clrMapOvr>
    <a:masterClrMapping/>
  </p:clrMapOvr>
  <p:transition>
    <p:fade/>
  </p:transition>
  <p:hf sldNum="0" hdr="0" dt="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006832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8834197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995C8D41-03F8-4AE1-9268-78A3204074CD}"/>
              </a:ext>
            </a:extLst>
          </p:cNvPr>
          <p:cNvSpPr>
            <a:spLocks noGrp="1"/>
          </p:cNvSpPr>
          <p:nvPr>
            <p:ph type="body" sz="quarter" idx="10"/>
          </p:nvPr>
        </p:nvSpPr>
        <p:spPr>
          <a:xfrm>
            <a:off x="584200" y="1011239"/>
            <a:ext cx="11025188" cy="307777"/>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12084324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Text Placeholder 4">
            <a:extLst>
              <a:ext uri="{FF2B5EF4-FFF2-40B4-BE49-F238E27FC236}">
                <a16:creationId xmlns:a16="http://schemas.microsoft.com/office/drawing/2014/main" id="{995C8D41-03F8-4AE1-9268-78A3204074CD}"/>
              </a:ext>
            </a:extLst>
          </p:cNvPr>
          <p:cNvSpPr>
            <a:spLocks noGrp="1"/>
          </p:cNvSpPr>
          <p:nvPr>
            <p:ph type="body" sz="quarter" idx="10"/>
          </p:nvPr>
        </p:nvSpPr>
        <p:spPr>
          <a:xfrm>
            <a:off x="584200" y="209998"/>
            <a:ext cx="11025188" cy="307777"/>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112193697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63835909"/>
      </p:ext>
    </p:extLst>
  </p:cSld>
  <p:clrMapOvr>
    <a:overrideClrMapping bg1="dk1" tx1="lt1" bg2="dk2" tx2="lt2" accent1="accent1" accent2="accent2" accent3="accent3" accent4="accent4" accent5="accent5" accent6="accent6" hlink="hlink" folHlink="folHlink"/>
  </p:clrMapOvr>
  <p:transition>
    <p:fade/>
  </p:transition>
  <p:hf sldNum="0" hdr="0" dt="0"/>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2616517D-D5CD-4ABF-BB07-27B705B1ED45}"/>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52865556"/>
      </p:ext>
    </p:extLst>
  </p:cSld>
  <p:clrMapOvr>
    <a:masterClrMapping/>
  </p:clrMapOvr>
  <p:transition>
    <p:fade/>
  </p:transition>
  <p:hf sldNum="0" hd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0FA53395-9C25-4CB2-B341-C4A926CEFC07}"/>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1259022"/>
      </p:ext>
    </p:extLst>
  </p:cSld>
  <p:clrMapOvr>
    <a:masterClrMapping/>
  </p:clrMapOvr>
  <p:transition>
    <p:fade/>
  </p:transition>
  <p:hf sldNum="0" hd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3223"/>
            <a:ext cx="6126480" cy="498598"/>
          </a:xfrm>
          <a:noFill/>
        </p:spPr>
        <p:txBody>
          <a:bodyPr wrap="square"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20"/>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480404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6126480" cy="498598"/>
          </a:xfrm>
          <a:noFill/>
        </p:spPr>
        <p:txBody>
          <a:bodyPr lIns="0" tIns="0" rIns="0" bIns="0" anchor="t"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81023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37032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2134577"/>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7"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14"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7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1010"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890810"/>
      </p:ext>
    </p:extLst>
  </p:cSld>
  <p:clrMapOvr>
    <a:masterClrMapping/>
  </p:clrMapOvr>
  <p:transition>
    <p:fade/>
  </p:transition>
  <p:hf sldNum="0" hdr="0" dt="0"/>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9141397" cy="498598"/>
          </a:xfrm>
          <a:noFill/>
        </p:spPr>
        <p:txBody>
          <a:bodyPr wrap="square" lIns="0" tIns="0" rIns="0" bIns="0" anchor="t"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46979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5951E567-86DB-49D9-87EB-08DE2B1BC6D1}"/>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624359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818929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25468523"/>
      </p:ext>
    </p:extLst>
  </p:cSld>
  <p:clrMapOvr>
    <a:overrideClrMapping bg1="dk1" tx1="lt1" bg2="dk2" tx2="lt2" accent1="accent1" accent2="accent2" accent3="accent3" accent4="accent4" accent5="accent5" accent6="accent6" hlink="hlink" folHlink="folHlink"/>
  </p:clrMapOvr>
  <p:transition>
    <p:fade/>
  </p:transition>
  <p:hf sldNum="0" hdr="0" dt="0"/>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30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1" y="585789"/>
            <a:ext cx="1366245" cy="292608"/>
          </a:xfrm>
          <a:prstGeom prst="rect">
            <a:avLst/>
          </a:prstGeom>
        </p:spPr>
      </p:pic>
      <p:sp>
        <p:nvSpPr>
          <p:cNvPr id="4" name="Text Box 3">
            <a:extLst>
              <a:ext uri="{FF2B5EF4-FFF2-40B4-BE49-F238E27FC236}">
                <a16:creationId xmlns:a16="http://schemas.microsoft.com/office/drawing/2014/main" id="{BFC991F2-C198-4DFA-A3DD-837B92B6FC2C}"/>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30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7ED08473-B41D-46AF-863E-DC60ABC3EEEF}"/>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4428037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9576233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1_Title Slide Photo Layout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9305" y="2957511"/>
            <a:ext cx="7171337" cy="919767"/>
          </a:xfrm>
          <a:noFill/>
        </p:spPr>
        <p:txBody>
          <a:bodyPr lIns="0" tIns="91440" rIns="146304" bIns="91440" anchor="b" anchorCtr="0"/>
          <a:lstStyle>
            <a:lvl1pPr marL="0" indent="0">
              <a:defRPr sz="4801" spc="-74" baseline="0">
                <a:solidFill>
                  <a:schemeClr val="bg1"/>
                </a:solidFill>
              </a:defRPr>
            </a:lvl1pPr>
          </a:lstStyle>
          <a:p>
            <a:r>
              <a:rPr lang="en-US"/>
              <a:t>Presentation title</a:t>
            </a:r>
          </a:p>
        </p:txBody>
      </p:sp>
      <p:sp>
        <p:nvSpPr>
          <p:cNvPr id="7" name="Text Placeholder 4"/>
          <p:cNvSpPr>
            <a:spLocks noGrp="1"/>
          </p:cNvSpPr>
          <p:nvPr>
            <p:ph type="body" sz="quarter" idx="12" hasCustomPrompt="1"/>
          </p:nvPr>
        </p:nvSpPr>
        <p:spPr>
          <a:xfrm>
            <a:off x="269305" y="3878574"/>
            <a:ext cx="7171337" cy="1792326"/>
          </a:xfrm>
          <a:noFill/>
        </p:spPr>
        <p:txBody>
          <a:bodyPr lIns="0" tIns="109728" rIns="146304" bIns="109728">
            <a:noAutofit/>
          </a:bodyPr>
          <a:lstStyle>
            <a:lvl1pPr marL="0" indent="0">
              <a:spcBef>
                <a:spcPts val="0"/>
              </a:spcBef>
              <a:buNone/>
              <a:defRPr sz="2400" spc="0" baseline="0">
                <a:solidFill>
                  <a:schemeClr val="bg1"/>
                </a:solidFill>
                <a:latin typeface="+mj-lt"/>
              </a:defRPr>
            </a:lvl1pPr>
          </a:lstStyle>
          <a:p>
            <a:pPr lvl="0"/>
            <a:r>
              <a:rPr lang="en-US"/>
              <a:t>Speaker Name</a:t>
            </a:r>
          </a:p>
          <a:p>
            <a:pPr lvl="0"/>
            <a:r>
              <a:rPr lang="en-US"/>
              <a:t>Title</a:t>
            </a:r>
          </a:p>
          <a:p>
            <a:pPr lvl="0"/>
            <a:r>
              <a:rPr lang="en-US"/>
              <a:t>Microsoft</a:t>
            </a:r>
          </a:p>
        </p:txBody>
      </p:sp>
    </p:spTree>
    <p:extLst>
      <p:ext uri="{BB962C8B-B14F-4D97-AF65-F5344CB8AC3E}">
        <p14:creationId xmlns:p14="http://schemas.microsoft.com/office/powerpoint/2010/main" val="3322177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6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1" y="354827"/>
            <a:ext cx="11655840" cy="49251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29393366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eam Leader 1">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25" hasCustomPrompt="1"/>
          </p:nvPr>
        </p:nvSpPr>
        <p:spPr>
          <a:xfrm>
            <a:off x="293689" y="292101"/>
            <a:ext cx="11604625" cy="3556569"/>
          </a:xfrm>
          <a:pattFill prst="pct5">
            <a:fgClr>
              <a:schemeClr val="accent3"/>
            </a:fgClr>
            <a:bgClr>
              <a:schemeClr val="bg1"/>
            </a:bgClr>
          </a:pattFill>
          <a:ln>
            <a:noFill/>
          </a:ln>
        </p:spPr>
        <p:txBody>
          <a:bodyPr lIns="360000" tIns="360000" rIns="360000" bIns="360000">
            <a:normAutofit/>
          </a:bodyPr>
          <a:lstStyle>
            <a:lvl1pPr algn="ctr">
              <a:defRPr sz="1001" b="1" i="0" cap="none" spc="0" baseline="0">
                <a:solidFill>
                  <a:schemeClr val="accent6"/>
                </a:solidFill>
                <a:latin typeface="+mn-lt"/>
                <a:ea typeface="Muli" charset="0"/>
                <a:cs typeface="Muli" charset="0"/>
              </a:defRPr>
            </a:lvl1pPr>
          </a:lstStyle>
          <a:p>
            <a:r>
              <a:rPr lang="en-US"/>
              <a:t>Image</a:t>
            </a:r>
          </a:p>
          <a:p>
            <a:endParaRPr lang="en-US"/>
          </a:p>
        </p:txBody>
      </p:sp>
      <p:sp>
        <p:nvSpPr>
          <p:cNvPr id="3" name="Title 2">
            <a:extLst>
              <a:ext uri="{FF2B5EF4-FFF2-40B4-BE49-F238E27FC236}">
                <a16:creationId xmlns:a16="http://schemas.microsoft.com/office/drawing/2014/main" id="{03804824-1921-46B6-BFF8-2EF1AD046A54}"/>
              </a:ext>
            </a:extLst>
          </p:cNvPr>
          <p:cNvSpPr>
            <a:spLocks noGrp="1"/>
          </p:cNvSpPr>
          <p:nvPr>
            <p:ph type="title"/>
          </p:nvPr>
        </p:nvSpPr>
        <p:spPr>
          <a:xfrm>
            <a:off x="586740" y="4313018"/>
            <a:ext cx="5936890" cy="492512"/>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311028143"/>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600180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Company History 1">
    <p:spTree>
      <p:nvGrpSpPr>
        <p:cNvPr id="1" name=""/>
        <p:cNvGrpSpPr/>
        <p:nvPr/>
      </p:nvGrpSpPr>
      <p:grpSpPr>
        <a:xfrm>
          <a:off x="0" y="0"/>
          <a:ext cx="0" cy="0"/>
          <a:chOff x="0" y="0"/>
          <a:chExt cx="0" cy="0"/>
        </a:xfrm>
      </p:grpSpPr>
      <p:sp>
        <p:nvSpPr>
          <p:cNvPr id="12" name="Rectangle 11"/>
          <p:cNvSpPr>
            <a:spLocks/>
          </p:cNvSpPr>
          <p:nvPr userDrawn="1"/>
        </p:nvSpPr>
        <p:spPr>
          <a:xfrm>
            <a:off x="9910490" y="4173846"/>
            <a:ext cx="2281511" cy="26841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584200" y="2077959"/>
            <a:ext cx="5209836" cy="430887"/>
          </a:xfrm>
        </p:spPr>
        <p:txBody>
          <a:bodyPr anchor="b"/>
          <a:lstStyle>
            <a:lvl1pPr algn="l">
              <a:defRPr sz="2800">
                <a:solidFill>
                  <a:schemeClr val="accent1"/>
                </a:solidFill>
              </a:defRPr>
            </a:lvl1pPr>
          </a:lstStyle>
          <a:p>
            <a:r>
              <a:rPr lang="en-US"/>
              <a:t>Click to edit Master</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584201" y="2614894"/>
            <a:ext cx="5215659" cy="477054"/>
          </a:xfrm>
        </p:spPr>
        <p:txBody>
          <a:bodyPr/>
          <a:lstStyle>
            <a:lvl1pPr marL="0" indent="0">
              <a:spcBef>
                <a:spcPts val="600"/>
              </a:spcBef>
              <a:spcAft>
                <a:spcPts val="600"/>
              </a:spcAft>
              <a:buFont typeface="Arial" panose="020B0604020202020204" pitchFamily="34" charset="0"/>
              <a:buNone/>
              <a:defRPr sz="1400">
                <a:solidFill>
                  <a:schemeClr val="tx2"/>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
        <p:nvSpPr>
          <p:cNvPr id="8" name="Text Placeholder 13">
            <a:extLst>
              <a:ext uri="{FF2B5EF4-FFF2-40B4-BE49-F238E27FC236}">
                <a16:creationId xmlns:a16="http://schemas.microsoft.com/office/drawing/2014/main" id="{6792E897-0025-40CA-8870-AC58895FDA0E}"/>
              </a:ext>
            </a:extLst>
          </p:cNvPr>
          <p:cNvSpPr>
            <a:spLocks noGrp="1"/>
          </p:cNvSpPr>
          <p:nvPr>
            <p:ph type="body" sz="quarter" idx="11"/>
          </p:nvPr>
        </p:nvSpPr>
        <p:spPr>
          <a:xfrm>
            <a:off x="0" y="573620"/>
            <a:ext cx="8665828" cy="759880"/>
          </a:xfrm>
          <a:solidFill>
            <a:schemeClr val="accent1"/>
          </a:solidFill>
        </p:spPr>
        <p:txBody>
          <a:bodyPr wrap="none" lIns="45720" tIns="45720" rIns="45720" bIns="45720" anchor="ctr">
            <a:noAutofit/>
          </a:bodyPr>
          <a:lstStyle>
            <a:lvl1pPr marL="511181" indent="0">
              <a:spcBef>
                <a:spcPts val="600"/>
              </a:spcBef>
              <a:buFont typeface="Arial" panose="020B0604020202020204" pitchFamily="34" charset="0"/>
              <a:buNone/>
              <a:defRPr sz="28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6466065" y="292100"/>
            <a:ext cx="5432249" cy="6272213"/>
          </a:xfrm>
          <a:prstGeom prst="rect">
            <a:avLst/>
          </a:prstGeom>
          <a:solidFill>
            <a:schemeClr val="bg1">
              <a:lumMod val="95000"/>
            </a:scheme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6" rIns="0" bIns="46636" numCol="1" rtlCol="0" anchor="ctr" anchorCtr="0" compatLnSpc="1">
            <a:prstTxWarp prst="textNoShape">
              <a:avLst/>
            </a:prstTxWarp>
          </a:bodyPr>
          <a:lstStyle/>
          <a:p>
            <a:pPr marR="0" lvl="0" indent="0" algn="ctr" defTabSz="932483"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9" name="TextBox 8">
            <a:extLst>
              <a:ext uri="{FF2B5EF4-FFF2-40B4-BE49-F238E27FC236}">
                <a16:creationId xmlns:a16="http://schemas.microsoft.com/office/drawing/2014/main" id="{F06856B7-DAC4-4C79-8912-243586D20902}"/>
              </a:ext>
            </a:extLst>
          </p:cNvPr>
          <p:cNvSpPr txBox="1"/>
          <p:nvPr userDrawn="1"/>
        </p:nvSpPr>
        <p:spPr>
          <a:xfrm>
            <a:off x="734348" y="-306260"/>
            <a:ext cx="1952009" cy="275140"/>
          </a:xfrm>
          <a:prstGeom prst="rect">
            <a:avLst/>
          </a:prstGeom>
          <a:solidFill>
            <a:schemeClr val="accent3"/>
          </a:solidFill>
        </p:spPr>
        <p:txBody>
          <a:bodyPr wrap="none" lIns="45719" tIns="27432" rIns="45719" bIns="27432" rtlCol="0">
            <a:spAutoFit/>
          </a:bodyPr>
          <a:lstStyle>
            <a:defPPr>
              <a:defRPr lang="en-US"/>
            </a:defPPr>
            <a:lvl1pPr marR="0" lvl="0" indent="0" algn="ctr" fontAlgn="auto">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LnTx/>
                <a:uFillTx/>
                <a:latin typeface="Segoe UI"/>
              </a:defRPr>
            </a:lvl1pPr>
          </a:lstStyle>
          <a:p>
            <a:r>
              <a:rPr lang="en-US" sz="1400"/>
              <a:t>Limited GA by early Q4</a:t>
            </a:r>
          </a:p>
        </p:txBody>
      </p:sp>
    </p:spTree>
    <p:extLst>
      <p:ext uri="{BB962C8B-B14F-4D97-AF65-F5344CB8AC3E}">
        <p14:creationId xmlns:p14="http://schemas.microsoft.com/office/powerpoint/2010/main" val="4069126113"/>
      </p:ext>
    </p:extLst>
  </p:cSld>
  <p:clrMapOvr>
    <a:masterClrMapping/>
  </p:clrMapOvr>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Company History 1">
    <p:spTree>
      <p:nvGrpSpPr>
        <p:cNvPr id="1" name=""/>
        <p:cNvGrpSpPr/>
        <p:nvPr/>
      </p:nvGrpSpPr>
      <p:grpSpPr>
        <a:xfrm>
          <a:off x="0" y="0"/>
          <a:ext cx="0" cy="0"/>
          <a:chOff x="0" y="0"/>
          <a:chExt cx="0" cy="0"/>
        </a:xfrm>
      </p:grpSpPr>
      <p:sp>
        <p:nvSpPr>
          <p:cNvPr id="12" name="Rectangle 11"/>
          <p:cNvSpPr>
            <a:spLocks/>
          </p:cNvSpPr>
          <p:nvPr userDrawn="1"/>
        </p:nvSpPr>
        <p:spPr>
          <a:xfrm>
            <a:off x="9910490" y="4173846"/>
            <a:ext cx="2281511" cy="26841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584200" y="2077959"/>
            <a:ext cx="5209836" cy="430887"/>
          </a:xfrm>
        </p:spPr>
        <p:txBody>
          <a:bodyPr anchor="b"/>
          <a:lstStyle>
            <a:lvl1pPr algn="l">
              <a:defRPr sz="2800">
                <a:solidFill>
                  <a:schemeClr val="accent1"/>
                </a:solidFill>
              </a:defRPr>
            </a:lvl1pPr>
          </a:lstStyle>
          <a:p>
            <a:r>
              <a:rPr lang="en-US"/>
              <a:t>Click to edit Master</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584201" y="2614894"/>
            <a:ext cx="5215659" cy="477054"/>
          </a:xfrm>
        </p:spPr>
        <p:txBody>
          <a:bodyPr/>
          <a:lstStyle>
            <a:lvl1pPr marL="0" indent="0">
              <a:spcBef>
                <a:spcPts val="600"/>
              </a:spcBef>
              <a:spcAft>
                <a:spcPts val="600"/>
              </a:spcAft>
              <a:buFont typeface="Arial" panose="020B0604020202020204" pitchFamily="34" charset="0"/>
              <a:buNone/>
              <a:defRPr sz="1400">
                <a:solidFill>
                  <a:schemeClr val="tx2"/>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
        <p:nvSpPr>
          <p:cNvPr id="8" name="Text Placeholder 13">
            <a:extLst>
              <a:ext uri="{FF2B5EF4-FFF2-40B4-BE49-F238E27FC236}">
                <a16:creationId xmlns:a16="http://schemas.microsoft.com/office/drawing/2014/main" id="{6792E897-0025-40CA-8870-AC58895FDA0E}"/>
              </a:ext>
            </a:extLst>
          </p:cNvPr>
          <p:cNvSpPr>
            <a:spLocks noGrp="1"/>
          </p:cNvSpPr>
          <p:nvPr>
            <p:ph type="body" sz="quarter" idx="11"/>
          </p:nvPr>
        </p:nvSpPr>
        <p:spPr>
          <a:xfrm>
            <a:off x="0" y="573620"/>
            <a:ext cx="8665828" cy="759880"/>
          </a:xfrm>
          <a:solidFill>
            <a:schemeClr val="accent1"/>
          </a:solidFill>
        </p:spPr>
        <p:txBody>
          <a:bodyPr wrap="none" lIns="45720" tIns="45720" rIns="45720" bIns="45720" anchor="ctr">
            <a:noAutofit/>
          </a:bodyPr>
          <a:lstStyle>
            <a:lvl1pPr marL="511181" indent="0">
              <a:spcBef>
                <a:spcPts val="600"/>
              </a:spcBef>
              <a:buFont typeface="Arial" panose="020B0604020202020204" pitchFamily="34" charset="0"/>
              <a:buNone/>
              <a:defRPr sz="28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6466065" y="292100"/>
            <a:ext cx="5432249" cy="6272213"/>
          </a:xfrm>
          <a:prstGeom prst="rect">
            <a:avLst/>
          </a:prstGeom>
          <a:solidFill>
            <a:schemeClr val="bg1">
              <a:lumMod val="95000"/>
            </a:scheme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6" rIns="0" bIns="46636" numCol="1" rtlCol="0" anchor="ctr" anchorCtr="0" compatLnSpc="1">
            <a:prstTxWarp prst="textNoShape">
              <a:avLst/>
            </a:prstTxWarp>
          </a:bodyPr>
          <a:lstStyle/>
          <a:p>
            <a:pPr marR="0" lvl="0" indent="0" algn="ctr" defTabSz="932483"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9" name="TextBox 8">
            <a:extLst>
              <a:ext uri="{FF2B5EF4-FFF2-40B4-BE49-F238E27FC236}">
                <a16:creationId xmlns:a16="http://schemas.microsoft.com/office/drawing/2014/main" id="{F06856B7-DAC4-4C79-8912-243586D20902}"/>
              </a:ext>
            </a:extLst>
          </p:cNvPr>
          <p:cNvSpPr txBox="1"/>
          <p:nvPr userDrawn="1"/>
        </p:nvSpPr>
        <p:spPr>
          <a:xfrm>
            <a:off x="734348" y="-306260"/>
            <a:ext cx="1952009" cy="275140"/>
          </a:xfrm>
          <a:prstGeom prst="rect">
            <a:avLst/>
          </a:prstGeom>
          <a:solidFill>
            <a:schemeClr val="accent3"/>
          </a:solidFill>
        </p:spPr>
        <p:txBody>
          <a:bodyPr wrap="none" lIns="45719" tIns="27432" rIns="45719" bIns="27432" rtlCol="0">
            <a:spAutoFit/>
          </a:bodyPr>
          <a:lstStyle>
            <a:defPPr>
              <a:defRPr lang="en-US"/>
            </a:defPPr>
            <a:lvl1pPr marR="0" lvl="0" indent="0" algn="ctr" fontAlgn="auto">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LnTx/>
                <a:uFillTx/>
                <a:latin typeface="Segoe UI"/>
              </a:defRPr>
            </a:lvl1pPr>
          </a:lstStyle>
          <a:p>
            <a:r>
              <a:rPr lang="en-US" sz="1400"/>
              <a:t>Limited GA by early Q4</a:t>
            </a:r>
          </a:p>
        </p:txBody>
      </p:sp>
      <p:sp>
        <p:nvSpPr>
          <p:cNvPr id="10" name="Text Placeholder 13">
            <a:extLst>
              <a:ext uri="{FF2B5EF4-FFF2-40B4-BE49-F238E27FC236}">
                <a16:creationId xmlns:a16="http://schemas.microsoft.com/office/drawing/2014/main" id="{92A151D5-27B9-46E2-8EE1-DD547AEA9293}"/>
              </a:ext>
            </a:extLst>
          </p:cNvPr>
          <p:cNvSpPr>
            <a:spLocks noGrp="1"/>
          </p:cNvSpPr>
          <p:nvPr>
            <p:ph type="body" sz="quarter" idx="12"/>
          </p:nvPr>
        </p:nvSpPr>
        <p:spPr>
          <a:xfrm>
            <a:off x="584199" y="1719463"/>
            <a:ext cx="1878550" cy="233557"/>
          </a:xfrm>
          <a:solidFill>
            <a:schemeClr val="accent3"/>
          </a:solidFill>
        </p:spPr>
        <p:txBody>
          <a:bodyPr wrap="none" lIns="45720" tIns="9144" rIns="45720" bIns="9144"/>
          <a:lstStyle>
            <a:lvl1pPr marL="0" indent="0">
              <a:spcBef>
                <a:spcPts val="600"/>
              </a:spcBef>
              <a:buFont typeface="Arial" panose="020B0604020202020204" pitchFamily="34" charset="0"/>
              <a:buNone/>
              <a:defRPr sz="14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Tree>
    <p:extLst>
      <p:ext uri="{BB962C8B-B14F-4D97-AF65-F5344CB8AC3E}">
        <p14:creationId xmlns:p14="http://schemas.microsoft.com/office/powerpoint/2010/main" val="864995102"/>
      </p:ext>
    </p:extLst>
  </p:cSld>
  <p:clrMapOvr>
    <a:masterClrMapping/>
  </p:clrMapOvr>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Company History 1">
    <p:spTree>
      <p:nvGrpSpPr>
        <p:cNvPr id="1" name=""/>
        <p:cNvGrpSpPr/>
        <p:nvPr/>
      </p:nvGrpSpPr>
      <p:grpSpPr>
        <a:xfrm>
          <a:off x="0" y="0"/>
          <a:ext cx="0" cy="0"/>
          <a:chOff x="0" y="0"/>
          <a:chExt cx="0" cy="0"/>
        </a:xfrm>
      </p:grpSpPr>
      <p:sp>
        <p:nvSpPr>
          <p:cNvPr id="12" name="Rectangle 11"/>
          <p:cNvSpPr>
            <a:spLocks/>
          </p:cNvSpPr>
          <p:nvPr userDrawn="1"/>
        </p:nvSpPr>
        <p:spPr>
          <a:xfrm>
            <a:off x="9910490" y="4173846"/>
            <a:ext cx="2281511" cy="26841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584200" y="2077959"/>
            <a:ext cx="5209836" cy="430887"/>
          </a:xfrm>
        </p:spPr>
        <p:txBody>
          <a:bodyPr anchor="b"/>
          <a:lstStyle>
            <a:lvl1pPr algn="l">
              <a:defRPr sz="2800">
                <a:solidFill>
                  <a:schemeClr val="accent1"/>
                </a:solidFill>
              </a:defRPr>
            </a:lvl1pPr>
          </a:lstStyle>
          <a:p>
            <a:r>
              <a:rPr lang="en-US"/>
              <a:t>Click to edit Master</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584201" y="2614894"/>
            <a:ext cx="5215659" cy="477054"/>
          </a:xfrm>
        </p:spPr>
        <p:txBody>
          <a:bodyPr/>
          <a:lstStyle>
            <a:lvl1pPr marL="0" indent="0">
              <a:spcBef>
                <a:spcPts val="600"/>
              </a:spcBef>
              <a:spcAft>
                <a:spcPts val="600"/>
              </a:spcAft>
              <a:buFont typeface="Arial" panose="020B0604020202020204" pitchFamily="34" charset="0"/>
              <a:buNone/>
              <a:defRPr sz="1400">
                <a:solidFill>
                  <a:schemeClr val="tx2"/>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
        <p:nvSpPr>
          <p:cNvPr id="8" name="Text Placeholder 13">
            <a:extLst>
              <a:ext uri="{FF2B5EF4-FFF2-40B4-BE49-F238E27FC236}">
                <a16:creationId xmlns:a16="http://schemas.microsoft.com/office/drawing/2014/main" id="{6792E897-0025-40CA-8870-AC58895FDA0E}"/>
              </a:ext>
            </a:extLst>
          </p:cNvPr>
          <p:cNvSpPr>
            <a:spLocks noGrp="1"/>
          </p:cNvSpPr>
          <p:nvPr>
            <p:ph type="body" sz="quarter" idx="11"/>
          </p:nvPr>
        </p:nvSpPr>
        <p:spPr>
          <a:xfrm>
            <a:off x="0" y="573620"/>
            <a:ext cx="8665828" cy="759880"/>
          </a:xfrm>
          <a:solidFill>
            <a:schemeClr val="accent1"/>
          </a:solidFill>
        </p:spPr>
        <p:txBody>
          <a:bodyPr wrap="none" lIns="45720" tIns="45720" rIns="45720" bIns="45720" anchor="ctr">
            <a:noAutofit/>
          </a:bodyPr>
          <a:lstStyle>
            <a:lvl1pPr marL="511181" indent="0">
              <a:spcBef>
                <a:spcPts val="600"/>
              </a:spcBef>
              <a:buFont typeface="Arial" panose="020B0604020202020204" pitchFamily="34" charset="0"/>
              <a:buNone/>
              <a:defRPr sz="28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
        <p:nvSpPr>
          <p:cNvPr id="2" name="Rectangle 1">
            <a:extLst>
              <a:ext uri="{FF2B5EF4-FFF2-40B4-BE49-F238E27FC236}">
                <a16:creationId xmlns:a16="http://schemas.microsoft.com/office/drawing/2014/main" id="{F88134B9-5097-4FAD-8319-91ED71F0E18C}"/>
              </a:ext>
            </a:extLst>
          </p:cNvPr>
          <p:cNvSpPr/>
          <p:nvPr userDrawn="1"/>
        </p:nvSpPr>
        <p:spPr bwMode="auto">
          <a:xfrm>
            <a:off x="6466065" y="292100"/>
            <a:ext cx="5432249" cy="6272213"/>
          </a:xfrm>
          <a:prstGeom prst="rect">
            <a:avLst/>
          </a:prstGeom>
          <a:solidFill>
            <a:schemeClr val="bg1">
              <a:lumMod val="95000"/>
            </a:scheme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6" rIns="0" bIns="46636" numCol="1" rtlCol="0" anchor="ctr" anchorCtr="0" compatLnSpc="1">
            <a:prstTxWarp prst="textNoShape">
              <a:avLst/>
            </a:prstTxWarp>
          </a:bodyPr>
          <a:lstStyle/>
          <a:p>
            <a:pPr marR="0" lvl="0" indent="0" algn="ctr" defTabSz="932483"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9" name="TextBox 8">
            <a:extLst>
              <a:ext uri="{FF2B5EF4-FFF2-40B4-BE49-F238E27FC236}">
                <a16:creationId xmlns:a16="http://schemas.microsoft.com/office/drawing/2014/main" id="{F06856B7-DAC4-4C79-8912-243586D20902}"/>
              </a:ext>
            </a:extLst>
          </p:cNvPr>
          <p:cNvSpPr txBox="1"/>
          <p:nvPr userDrawn="1"/>
        </p:nvSpPr>
        <p:spPr>
          <a:xfrm>
            <a:off x="734348" y="-306260"/>
            <a:ext cx="1952009" cy="275140"/>
          </a:xfrm>
          <a:prstGeom prst="rect">
            <a:avLst/>
          </a:prstGeom>
          <a:solidFill>
            <a:schemeClr val="accent3"/>
          </a:solidFill>
        </p:spPr>
        <p:txBody>
          <a:bodyPr wrap="none" lIns="45719" tIns="27432" rIns="45719" bIns="27432" rtlCol="0">
            <a:spAutoFit/>
          </a:bodyPr>
          <a:lstStyle>
            <a:defPPr>
              <a:defRPr lang="en-US"/>
            </a:defPPr>
            <a:lvl1pPr marR="0" lvl="0" indent="0" algn="ctr" fontAlgn="auto">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LnTx/>
                <a:uFillTx/>
                <a:latin typeface="Segoe UI"/>
              </a:defRPr>
            </a:lvl1pPr>
          </a:lstStyle>
          <a:p>
            <a:r>
              <a:rPr lang="en-US" sz="1400"/>
              <a:t>Limited GA by early Q4</a:t>
            </a:r>
          </a:p>
        </p:txBody>
      </p:sp>
      <p:sp>
        <p:nvSpPr>
          <p:cNvPr id="10" name="Text Placeholder 13">
            <a:extLst>
              <a:ext uri="{FF2B5EF4-FFF2-40B4-BE49-F238E27FC236}">
                <a16:creationId xmlns:a16="http://schemas.microsoft.com/office/drawing/2014/main" id="{92A151D5-27B9-46E2-8EE1-DD547AEA9293}"/>
              </a:ext>
            </a:extLst>
          </p:cNvPr>
          <p:cNvSpPr>
            <a:spLocks noGrp="1"/>
          </p:cNvSpPr>
          <p:nvPr>
            <p:ph type="body" sz="quarter" idx="12"/>
          </p:nvPr>
        </p:nvSpPr>
        <p:spPr>
          <a:xfrm>
            <a:off x="584199" y="1719463"/>
            <a:ext cx="1878550" cy="233557"/>
          </a:xfrm>
          <a:solidFill>
            <a:schemeClr val="accent3"/>
          </a:solidFill>
        </p:spPr>
        <p:txBody>
          <a:bodyPr wrap="none" lIns="45720" tIns="9144" rIns="45720" bIns="9144"/>
          <a:lstStyle>
            <a:lvl1pPr marL="0" indent="0">
              <a:spcBef>
                <a:spcPts val="600"/>
              </a:spcBef>
              <a:buFont typeface="Arial" panose="020B0604020202020204" pitchFamily="34" charset="0"/>
              <a:buNone/>
              <a:defRPr sz="14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grpSp>
        <p:nvGrpSpPr>
          <p:cNvPr id="11" name="Group 10">
            <a:extLst>
              <a:ext uri="{FF2B5EF4-FFF2-40B4-BE49-F238E27FC236}">
                <a16:creationId xmlns:a16="http://schemas.microsoft.com/office/drawing/2014/main" id="{85DEC91D-03CA-4D9E-90BD-AE7A23C01CD0}"/>
              </a:ext>
            </a:extLst>
          </p:cNvPr>
          <p:cNvGrpSpPr/>
          <p:nvPr userDrawn="1"/>
        </p:nvGrpSpPr>
        <p:grpSpPr>
          <a:xfrm>
            <a:off x="6946009" y="1752368"/>
            <a:ext cx="4472358" cy="2477152"/>
            <a:chOff x="670952" y="1151068"/>
            <a:chExt cx="5783636" cy="3345628"/>
          </a:xfrm>
        </p:grpSpPr>
        <p:sp>
          <p:nvSpPr>
            <p:cNvPr id="13" name="Rectangle: Rounded Corners 12">
              <a:extLst>
                <a:ext uri="{FF2B5EF4-FFF2-40B4-BE49-F238E27FC236}">
                  <a16:creationId xmlns:a16="http://schemas.microsoft.com/office/drawing/2014/main" id="{E25E2195-3EC8-44D8-A6B9-A8325FEBDF15}"/>
                </a:ext>
              </a:extLst>
            </p:cNvPr>
            <p:cNvSpPr/>
            <p:nvPr/>
          </p:nvSpPr>
          <p:spPr bwMode="auto">
            <a:xfrm>
              <a:off x="670952" y="1151068"/>
              <a:ext cx="5783636" cy="3345628"/>
            </a:xfrm>
            <a:prstGeom prst="roundRect">
              <a:avLst>
                <a:gd name="adj" fmla="val 3537"/>
              </a:avLst>
            </a:prstGeom>
            <a:solidFill>
              <a:schemeClr val="tx1"/>
            </a:solidFill>
            <a:ln>
              <a:noFill/>
              <a:headEnd type="none" w="med" len="med"/>
              <a:tailEnd type="none" w="med" len="med"/>
            </a:ln>
            <a:effectLst>
              <a:outerShdw blurRad="152400" sx="102000" sy="102000" algn="c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83"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4" name="Rectangle 13">
              <a:extLst>
                <a:ext uri="{FF2B5EF4-FFF2-40B4-BE49-F238E27FC236}">
                  <a16:creationId xmlns:a16="http://schemas.microsoft.com/office/drawing/2014/main" id="{F5C1C9CB-0765-4AAE-AD1A-96F5B4EBFDE0}"/>
                </a:ext>
              </a:extLst>
            </p:cNvPr>
            <p:cNvSpPr/>
            <p:nvPr/>
          </p:nvSpPr>
          <p:spPr bwMode="auto">
            <a:xfrm>
              <a:off x="943283" y="1376979"/>
              <a:ext cx="5238974" cy="289380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83"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15" name="Picture Placeholder 3">
            <a:extLst>
              <a:ext uri="{FF2B5EF4-FFF2-40B4-BE49-F238E27FC236}">
                <a16:creationId xmlns:a16="http://schemas.microsoft.com/office/drawing/2014/main" id="{2DA0B54A-9D95-419C-AA85-B095F0FEC8C8}"/>
              </a:ext>
            </a:extLst>
          </p:cNvPr>
          <p:cNvSpPr>
            <a:spLocks noGrp="1"/>
          </p:cNvSpPr>
          <p:nvPr>
            <p:ph type="pic" sz="quarter" idx="13"/>
          </p:nvPr>
        </p:nvSpPr>
        <p:spPr>
          <a:xfrm>
            <a:off x="7152285" y="1957619"/>
            <a:ext cx="4059809" cy="430901"/>
          </a:xfrm>
          <a:pattFill prst="pct5">
            <a:fgClr>
              <a:schemeClr val="accent1"/>
            </a:fgClr>
            <a:bgClr>
              <a:schemeClr val="bg1"/>
            </a:bgClr>
          </a:pattFill>
        </p:spPr>
        <p:txBody>
          <a:bodyPr/>
          <a:lstStyle/>
          <a:p>
            <a:endParaRPr lang="en-US"/>
          </a:p>
        </p:txBody>
      </p:sp>
    </p:spTree>
    <p:extLst>
      <p:ext uri="{BB962C8B-B14F-4D97-AF65-F5344CB8AC3E}">
        <p14:creationId xmlns:p14="http://schemas.microsoft.com/office/powerpoint/2010/main" val="3540575952"/>
      </p:ext>
    </p:extLst>
  </p:cSld>
  <p:clrMapOvr>
    <a:masterClrMapping/>
  </p:clrMapOvr>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Dem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5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
        <p:nvSpPr>
          <p:cNvPr id="3" name="TextBox 2">
            <a:extLst>
              <a:ext uri="{FF2B5EF4-FFF2-40B4-BE49-F238E27FC236}">
                <a16:creationId xmlns:a16="http://schemas.microsoft.com/office/drawing/2014/main" id="{1725D44F-44FC-475C-98F6-37CFCCF9B1A5}"/>
              </a:ext>
            </a:extLst>
          </p:cNvPr>
          <p:cNvSpPr txBox="1"/>
          <p:nvPr userDrawn="1"/>
        </p:nvSpPr>
        <p:spPr>
          <a:xfrm>
            <a:off x="8064558" y="292101"/>
            <a:ext cx="3674083" cy="1477328"/>
          </a:xfrm>
          <a:prstGeom prst="rect">
            <a:avLst/>
          </a:prstGeom>
          <a:noFill/>
        </p:spPr>
        <p:txBody>
          <a:bodyPr wrap="none" lIns="0" tIns="0" rIns="0" bIns="0" rtlCol="0">
            <a:spAutoFit/>
          </a:bodyPr>
          <a:lstStyle/>
          <a:p>
            <a:pPr algn="l"/>
            <a:r>
              <a:rPr lang="en-US" sz="9600" b="1">
                <a:solidFill>
                  <a:schemeClr val="tx1"/>
                </a:solidFill>
              </a:rPr>
              <a:t>DEMO</a:t>
            </a:r>
          </a:p>
        </p:txBody>
      </p:sp>
    </p:spTree>
    <p:extLst>
      <p:ext uri="{BB962C8B-B14F-4D97-AF65-F5344CB8AC3E}">
        <p14:creationId xmlns:p14="http://schemas.microsoft.com/office/powerpoint/2010/main" val="2047634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5"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9762317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8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68325" y="1154114"/>
            <a:ext cx="11018838" cy="307777"/>
          </a:xfrm>
        </p:spPr>
        <p:txBody>
          <a:bodyPr/>
          <a:lstStyle>
            <a:lvl1pPr algn="ctr">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20029907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875002"/>
            <a:ext cx="4161981" cy="1107996"/>
          </a:xfrm>
        </p:spPr>
        <p:txBody>
          <a:bodyPr wrap="square" rIns="0" anchor="b">
            <a:spAutoFit/>
          </a:bodyPr>
          <a:lstStyle>
            <a:lvl1pPr algn="l">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6" name="TextBox 7">
            <a:extLst>
              <a:ext uri="{FF2B5EF4-FFF2-40B4-BE49-F238E27FC236}">
                <a16:creationId xmlns:a16="http://schemas.microsoft.com/office/drawing/2014/main" id="{E89C1FB2-6B75-46E5-9AA1-5BE3945FCA2E}"/>
              </a:ext>
            </a:extLst>
          </p:cNvPr>
          <p:cNvSpPr txBox="1"/>
          <p:nvPr/>
        </p:nvSpPr>
        <p:spPr bwMode="black">
          <a:xfrm>
            <a:off x="96520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54776281"/>
      </p:ext>
    </p:extLst>
  </p:cSld>
  <p:clrMapOvr>
    <a:masterClrMapping/>
  </p:clrMapOvr>
  <p:transition>
    <p:fade/>
  </p:transition>
  <p:hf sldNum="0" hdr="0" dt="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1" y="2530312"/>
            <a:ext cx="5381897" cy="1797377"/>
          </a:xfrm>
        </p:spPr>
        <p:txBody>
          <a:bodyPr anchor="ctr" anchorCtr="0">
            <a:noAutofit/>
          </a:bodyPr>
          <a:lstStyle>
            <a:lvl1pPr marL="0" indent="0" algn="l">
              <a:buNone/>
              <a:defRPr sz="6000" b="1" i="0" spc="0">
                <a:solidFill>
                  <a:schemeClr val="tx1"/>
                </a:solidFill>
                <a:latin typeface="Segoe UI Semibold" panose="020B0502040204020203" pitchFamily="34" charset="0"/>
                <a:cs typeface="Segoe UI Semibold" panose="020B0502040204020203" pitchFamily="34" charset="0"/>
              </a:defRPr>
            </a:lvl1pPr>
            <a:lvl2pPr marL="457205" indent="0">
              <a:buNone/>
              <a:defRPr/>
            </a:lvl2pPr>
            <a:lvl3pPr marL="914411" indent="0">
              <a:buNone/>
              <a:defRPr/>
            </a:lvl3pPr>
            <a:lvl4pPr marL="1371617" indent="0">
              <a:buNone/>
              <a:defRPr/>
            </a:lvl4pPr>
            <a:lvl5pPr marL="1828822" indent="0">
              <a:buNone/>
              <a:defRPr/>
            </a:lvl5pPr>
          </a:lstStyle>
          <a:p>
            <a:pPr lvl="0"/>
            <a:r>
              <a:rPr lang="en-US"/>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586431" y="6346521"/>
            <a:ext cx="1511226" cy="499209"/>
          </a:xfrm>
          <a:prstGeom prst="rect">
            <a:avLst/>
          </a:prstGeom>
        </p:spPr>
      </p:pic>
    </p:spTree>
    <p:extLst>
      <p:ext uri="{BB962C8B-B14F-4D97-AF65-F5344CB8AC3E}">
        <p14:creationId xmlns:p14="http://schemas.microsoft.com/office/powerpoint/2010/main" val="1758445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5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839094"/>
          </a:xfrm>
        </p:spPr>
        <p:txBody>
          <a:bodyPr wrap="square">
            <a:spAutoFit/>
          </a:bodyPr>
          <a:lstStyle>
            <a:lvl1pPr marL="0" indent="0">
              <a:buNone/>
              <a:defRPr/>
            </a:lvl1pPr>
            <a:lvl2pPr marL="228603" indent="0">
              <a:buNone/>
              <a:defRPr/>
            </a:lvl2pPr>
            <a:lvl3pPr marL="457205" indent="0">
              <a:buNone/>
              <a:defRPr/>
            </a:lvl3pPr>
            <a:lvl4pPr marL="685808" indent="0">
              <a:buNone/>
              <a:defRPr/>
            </a:lvl4pPr>
            <a:lvl5pPr marL="91441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83508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3"/>
            <a:ext cx="4737463" cy="1158241"/>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5" indent="0">
              <a:buNone/>
              <a:defRPr/>
            </a:lvl2pPr>
            <a:lvl3pPr marL="914411" indent="0">
              <a:buNone/>
              <a:defRPr/>
            </a:lvl3pPr>
            <a:lvl4pPr marL="1371617" indent="0">
              <a:buNone/>
              <a:defRPr/>
            </a:lvl4pPr>
            <a:lvl5pPr marL="1828822"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2212703"/>
            <a:ext cx="4737463" cy="3961674"/>
          </a:xfrm>
        </p:spPr>
        <p:txBody>
          <a:bodyPr>
            <a:normAutofit/>
          </a:bodyPr>
          <a:lstStyle>
            <a:lvl1pPr marL="0" indent="0">
              <a:buNone/>
              <a:defRPr sz="1600">
                <a:solidFill>
                  <a:schemeClr val="accent4"/>
                </a:solidFill>
              </a:defRPr>
            </a:lvl1pPr>
            <a:lvl2pPr marL="457205" indent="0">
              <a:buNone/>
              <a:defRPr/>
            </a:lvl2pPr>
            <a:lvl3pPr marL="914411" indent="0">
              <a:buNone/>
              <a:defRPr/>
            </a:lvl3pPr>
            <a:lvl4pPr marL="1371617" indent="0">
              <a:buNone/>
              <a:defRPr/>
            </a:lvl4pPr>
            <a:lvl5pPr marL="1828822"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765373"/>
            <a:ext cx="4737463"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5" indent="0">
              <a:buNone/>
              <a:defRPr/>
            </a:lvl2pPr>
            <a:lvl3pPr marL="914411" indent="0">
              <a:buNone/>
              <a:defRPr/>
            </a:lvl3pPr>
            <a:lvl4pPr marL="1371617" indent="0">
              <a:buNone/>
              <a:defRPr/>
            </a:lvl4pPr>
            <a:lvl5pPr marL="1828822"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4" y="409576"/>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2204936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903980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10" name="Event Name">
            <a:extLst>
              <a:ext uri="{FF2B5EF4-FFF2-40B4-BE49-F238E27FC236}">
                <a16:creationId xmlns:a16="http://schemas.microsoft.com/office/drawing/2014/main" id="{B647ACB9-F152-044D-BCF5-DA20D507D90E}"/>
              </a:ext>
            </a:extLst>
          </p:cNvPr>
          <p:cNvSpPr>
            <a:spLocks noGrp="1"/>
          </p:cNvSpPr>
          <p:nvPr>
            <p:ph type="title" hasCustomPrompt="1"/>
          </p:nvPr>
        </p:nvSpPr>
        <p:spPr>
          <a:xfrm>
            <a:off x="528103" y="2529905"/>
            <a:ext cx="8555737" cy="1015663"/>
          </a:xfrm>
          <a:prstGeom prst="rect">
            <a:avLst/>
          </a:prstGeom>
        </p:spPr>
        <p:txBody>
          <a:bodyPr wrap="square" lIns="0" rIns="0" anchor="b" anchorCtr="0">
            <a:spAutoFit/>
          </a:bodyPr>
          <a:lstStyle>
            <a:lvl1pPr>
              <a:defRPr sz="6000" baseline="0">
                <a:solidFill>
                  <a:schemeClr val="tx1"/>
                </a:solidFill>
              </a:defRPr>
            </a:lvl1pPr>
          </a:lstStyle>
          <a:p>
            <a:r>
              <a:rPr lang="en-US"/>
              <a:t>MVP Summit 2020</a:t>
            </a:r>
          </a:p>
        </p:txBody>
      </p:sp>
      <p:sp>
        <p:nvSpPr>
          <p:cNvPr id="9" name="Date">
            <a:extLst>
              <a:ext uri="{FF2B5EF4-FFF2-40B4-BE49-F238E27FC236}">
                <a16:creationId xmlns:a16="http://schemas.microsoft.com/office/drawing/2014/main" id="{291A4E19-E38A-F041-8E2F-2811286FB7FD}"/>
              </a:ext>
            </a:extLst>
          </p:cNvPr>
          <p:cNvSpPr>
            <a:spLocks noGrp="1"/>
          </p:cNvSpPr>
          <p:nvPr>
            <p:ph type="body" sz="quarter" idx="12" hasCustomPrompt="1"/>
          </p:nvPr>
        </p:nvSpPr>
        <p:spPr>
          <a:xfrm>
            <a:off x="582042" y="3745831"/>
            <a:ext cx="4164583" cy="276999"/>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March 15 – 20, 2020</a:t>
            </a:r>
          </a:p>
        </p:txBody>
      </p:sp>
      <p:sp>
        <p:nvSpPr>
          <p:cNvPr id="2" name="btfpLayoutConfig" hidden="1">
            <a:extLst>
              <a:ext uri="{FF2B5EF4-FFF2-40B4-BE49-F238E27FC236}">
                <a16:creationId xmlns:a16="http://schemas.microsoft.com/office/drawing/2014/main" id="{6780586B-55DC-4FE6-BF06-C9BE4D0C4F7C}"/>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overall_0_132242796415514822 columns_1_132242796415514822 </a:t>
            </a:r>
            <a:endParaRPr lang="en-US" sz="100" err="1">
              <a:gradFill flip="none" rotWithShape="1">
                <a:gsLst>
                  <a:gs pos="2917">
                    <a:srgbClr val="FFFFFF">
                      <a:alpha val="0"/>
                    </a:srgbClr>
                  </a:gs>
                  <a:gs pos="30000">
                    <a:schemeClr val="tx1">
                      <a:alpha val="0"/>
                    </a:schemeClr>
                  </a:gs>
                </a:gsLst>
                <a:lin ang="5400000" scaled="0"/>
                <a:tileRect/>
              </a:gradFill>
            </a:endParaRPr>
          </a:p>
        </p:txBody>
      </p:sp>
    </p:spTree>
    <p:extLst>
      <p:ext uri="{BB962C8B-B14F-4D97-AF65-F5344CB8AC3E}">
        <p14:creationId xmlns:p14="http://schemas.microsoft.com/office/powerpoint/2010/main" val="3761567137"/>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1760013"/>
            <a:ext cx="11060178"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4871204"/>
      </p:ext>
    </p:extLst>
  </p:cSld>
  <p:clrMapOvr>
    <a:masterClrMapping/>
  </p:clrMapOvr>
  <p:transition>
    <p:fade/>
  </p:transition>
  <p:extLst>
    <p:ext uri="{DCECCB84-F9BA-43D5-87BE-67443E8EF086}">
      <p15:sldGuideLst xmlns:p15="http://schemas.microsoft.com/office/powerpoint/2012/main">
        <p15:guide id="1" pos="184" userDrawn="1">
          <p15:clr>
            <a:srgbClr val="CCCCCC"/>
          </p15:clr>
        </p15:guide>
        <p15:guide id="2" pos="7496" userDrawn="1">
          <p15:clr>
            <a:srgbClr val="CCCCCC"/>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39023921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98640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62271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Box 7">
            <a:extLst>
              <a:ext uri="{FF2B5EF4-FFF2-40B4-BE49-F238E27FC236}">
                <a16:creationId xmlns:a16="http://schemas.microsoft.com/office/drawing/2014/main" id="{4F9C77CE-6642-4EB3-964C-4757236312BC}"/>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0" y="1658938"/>
            <a:ext cx="5510783" cy="1782026"/>
          </a:xfrm>
        </p:spPr>
        <p:txBody>
          <a:bodyPr/>
          <a:lstStyle>
            <a:lvl1pPr>
              <a:spcBef>
                <a:spcPts val="1200"/>
              </a:spcBef>
              <a:defRPr sz="2400">
                <a:latin typeface="+mj-lt"/>
                <a:cs typeface="Segoe UI Semibold" panose="020B0702040204020203" pitchFamily="34" charset="0"/>
              </a:defRPr>
            </a:lvl1pPr>
            <a:lvl2pPr>
              <a:spcAft>
                <a:spcPts val="600"/>
              </a:spcAft>
              <a:defRPr/>
            </a:lvl2pPr>
            <a:lvl3pPr>
              <a:spcAft>
                <a:spcPts val="600"/>
              </a:spcAft>
              <a:defRPr/>
            </a:lvl3pPr>
            <a:lvl4pPr>
              <a:spcAft>
                <a:spcPts val="600"/>
              </a:spcAft>
              <a:defRPr/>
            </a:lvl4pPr>
            <a:lvl5pPr>
              <a:spcAft>
                <a:spcPts val="6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62702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5" name="TextBox 7">
            <a:extLst>
              <a:ext uri="{FF2B5EF4-FFF2-40B4-BE49-F238E27FC236}">
                <a16:creationId xmlns:a16="http://schemas.microsoft.com/office/drawing/2014/main" id="{4F9C77CE-6642-4EB3-964C-4757236312BC}"/>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0" y="1658938"/>
            <a:ext cx="5510783" cy="1708160"/>
          </a:xfrm>
        </p:spPr>
        <p:txBody>
          <a:bodyPr/>
          <a:lstStyle>
            <a:lvl1pPr>
              <a:defRPr sz="2000" b="1">
                <a:solidFill>
                  <a:schemeClr val="accent1"/>
                </a:solidFill>
                <a:latin typeface="+mj-lt"/>
                <a:cs typeface="Segoe UI" panose="020B0502040204020203" pitchFamily="34" charset="0"/>
              </a:defRPr>
            </a:lvl1pPr>
            <a:lvl2pPr>
              <a:spcBef>
                <a:spcPts val="600"/>
              </a:spcBef>
              <a:defRPr sz="1800"/>
            </a:lvl2pPr>
            <a:lvl3pPr>
              <a:spcBef>
                <a:spcPts val="600"/>
              </a:spcBef>
              <a:defRPr sz="1400"/>
            </a:lvl3pPr>
            <a:lvl4pPr>
              <a:spcBef>
                <a:spcPts val="600"/>
              </a:spcBef>
              <a:defRPr sz="1200"/>
            </a:lvl4pPr>
            <a:lvl5pPr>
              <a:spcBef>
                <a:spcPts val="6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35589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50915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0" y="1658938"/>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3C860714-8AEB-4A49-AB42-C6E9A0939895}"/>
              </a:ext>
            </a:extLst>
          </p:cNvPr>
          <p:cNvSpPr>
            <a:spLocks noGrp="1"/>
          </p:cNvSpPr>
          <p:nvPr>
            <p:ph sz="quarter" idx="12"/>
          </p:nvPr>
        </p:nvSpPr>
        <p:spPr>
          <a:xfrm>
            <a:off x="6096000" y="4015639"/>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1372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396445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383212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5" name="TextBox 7">
            <a:extLst>
              <a:ext uri="{FF2B5EF4-FFF2-40B4-BE49-F238E27FC236}">
                <a16:creationId xmlns:a16="http://schemas.microsoft.com/office/drawing/2014/main" id="{4F9C77CE-6642-4EB3-964C-4757236312BC}"/>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0" y="1658938"/>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3C860714-8AEB-4A49-AB42-C6E9A0939895}"/>
              </a:ext>
            </a:extLst>
          </p:cNvPr>
          <p:cNvSpPr>
            <a:spLocks noGrp="1"/>
          </p:cNvSpPr>
          <p:nvPr>
            <p:ph sz="quarter" idx="12"/>
          </p:nvPr>
        </p:nvSpPr>
        <p:spPr>
          <a:xfrm>
            <a:off x="6096000" y="4015639"/>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72773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5" name="TextBox 7">
            <a:extLst>
              <a:ext uri="{FF2B5EF4-FFF2-40B4-BE49-F238E27FC236}">
                <a16:creationId xmlns:a16="http://schemas.microsoft.com/office/drawing/2014/main" id="{4F9C77CE-6642-4EB3-964C-4757236312BC}"/>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a:xfrm>
            <a:off x="585217" y="2936557"/>
            <a:ext cx="3649900" cy="984885"/>
          </a:xfrm>
        </p:spPr>
        <p:txBody>
          <a:bodyPr anchor="ctr"/>
          <a:lstStyle>
            <a:lvl1pPr algn="l">
              <a:defRPr/>
            </a:lvl1p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0" y="973138"/>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3C860714-8AEB-4A49-AB42-C6E9A0939895}"/>
              </a:ext>
            </a:extLst>
          </p:cNvPr>
          <p:cNvSpPr>
            <a:spLocks noGrp="1"/>
          </p:cNvSpPr>
          <p:nvPr>
            <p:ph sz="quarter" idx="12"/>
          </p:nvPr>
        </p:nvSpPr>
        <p:spPr>
          <a:xfrm>
            <a:off x="6096000" y="2893069"/>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a:extLst>
              <a:ext uri="{FF2B5EF4-FFF2-40B4-BE49-F238E27FC236}">
                <a16:creationId xmlns:a16="http://schemas.microsoft.com/office/drawing/2014/main" id="{87EA14B3-BB3C-4DCD-85F0-EC3046036DC8}"/>
              </a:ext>
            </a:extLst>
          </p:cNvPr>
          <p:cNvSpPr>
            <a:spLocks noGrp="1"/>
          </p:cNvSpPr>
          <p:nvPr>
            <p:ph sz="quarter" idx="13"/>
          </p:nvPr>
        </p:nvSpPr>
        <p:spPr>
          <a:xfrm>
            <a:off x="6096000" y="4813001"/>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CCCF7950-0865-4B1B-8E24-C2AC526D0891}"/>
              </a:ext>
            </a:extLst>
          </p:cNvPr>
          <p:cNvCxnSpPr/>
          <p:nvPr userDrawn="1"/>
        </p:nvCxnSpPr>
        <p:spPr>
          <a:xfrm>
            <a:off x="6143925" y="4527065"/>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465D22C-C539-42D4-9921-9AE399997146}"/>
              </a:ext>
            </a:extLst>
          </p:cNvPr>
          <p:cNvCxnSpPr/>
          <p:nvPr userDrawn="1"/>
        </p:nvCxnSpPr>
        <p:spPr>
          <a:xfrm>
            <a:off x="6143925" y="2607134"/>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47354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216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5" name="TextBox 7">
            <a:extLst>
              <a:ext uri="{FF2B5EF4-FFF2-40B4-BE49-F238E27FC236}">
                <a16:creationId xmlns:a16="http://schemas.microsoft.com/office/drawing/2014/main" id="{4F9C77CE-6642-4EB3-964C-4757236312BC}"/>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0" y="973138"/>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3C860714-8AEB-4A49-AB42-C6E9A0939895}"/>
              </a:ext>
            </a:extLst>
          </p:cNvPr>
          <p:cNvSpPr>
            <a:spLocks noGrp="1"/>
          </p:cNvSpPr>
          <p:nvPr>
            <p:ph sz="quarter" idx="12"/>
          </p:nvPr>
        </p:nvSpPr>
        <p:spPr>
          <a:xfrm>
            <a:off x="6096000" y="2893069"/>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a:extLst>
              <a:ext uri="{FF2B5EF4-FFF2-40B4-BE49-F238E27FC236}">
                <a16:creationId xmlns:a16="http://schemas.microsoft.com/office/drawing/2014/main" id="{87EA14B3-BB3C-4DCD-85F0-EC3046036DC8}"/>
              </a:ext>
            </a:extLst>
          </p:cNvPr>
          <p:cNvSpPr>
            <a:spLocks noGrp="1"/>
          </p:cNvSpPr>
          <p:nvPr>
            <p:ph sz="quarter" idx="13"/>
          </p:nvPr>
        </p:nvSpPr>
        <p:spPr>
          <a:xfrm>
            <a:off x="6096000" y="4813001"/>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CCCF7950-0865-4B1B-8E24-C2AC526D0891}"/>
              </a:ext>
            </a:extLst>
          </p:cNvPr>
          <p:cNvCxnSpPr/>
          <p:nvPr userDrawn="1"/>
        </p:nvCxnSpPr>
        <p:spPr>
          <a:xfrm>
            <a:off x="6143925" y="4527065"/>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465D22C-C539-42D4-9921-9AE399997146}"/>
              </a:ext>
            </a:extLst>
          </p:cNvPr>
          <p:cNvCxnSpPr/>
          <p:nvPr userDrawn="1"/>
        </p:nvCxnSpPr>
        <p:spPr>
          <a:xfrm>
            <a:off x="6143925" y="2607134"/>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7455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216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623408" y="457200"/>
            <a:ext cx="5236350" cy="492443"/>
          </a:xfrm>
        </p:spPr>
        <p:txBody>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6609770" y="2019300"/>
            <a:ext cx="4999618" cy="1551194"/>
          </a:xfrm>
        </p:spPr>
        <p:txBody>
          <a:bodyPr/>
          <a:lstStyle>
            <a:lvl1pPr>
              <a:defRPr sz="2400">
                <a:latin typeface="+mj-lt"/>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00893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7_Blank">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5CDA3AC-C21A-4640-856C-26C16F278717}"/>
              </a:ext>
            </a:extLst>
          </p:cNvPr>
          <p:cNvSpPr>
            <a:spLocks noGrp="1"/>
          </p:cNvSpPr>
          <p:nvPr>
            <p:ph type="pic" sz="quarter" idx="10"/>
          </p:nvPr>
        </p:nvSpPr>
        <p:spPr>
          <a:xfrm>
            <a:off x="0" y="-1"/>
            <a:ext cx="12192000" cy="3930977"/>
          </a:xfrm>
        </p:spPr>
        <p:txBody>
          <a:bodyPr/>
          <a:lstStyle/>
          <a:p>
            <a:endParaRPr lang="en-US"/>
          </a:p>
        </p:txBody>
      </p:sp>
      <p:sp>
        <p:nvSpPr>
          <p:cNvPr id="2" name="Title 1">
            <a:extLst>
              <a:ext uri="{FF2B5EF4-FFF2-40B4-BE49-F238E27FC236}">
                <a16:creationId xmlns:a16="http://schemas.microsoft.com/office/drawing/2014/main" id="{DB5A60A9-CA27-4027-BDED-817D9A7408A4}"/>
              </a:ext>
            </a:extLst>
          </p:cNvPr>
          <p:cNvSpPr>
            <a:spLocks noGrp="1"/>
          </p:cNvSpPr>
          <p:nvPr>
            <p:ph type="title"/>
          </p:nvPr>
        </p:nvSpPr>
        <p:spPr>
          <a:xfrm>
            <a:off x="289564" y="5776595"/>
            <a:ext cx="11570194" cy="492443"/>
          </a:xfrm>
        </p:spPr>
        <p:txBody>
          <a:bodyPr/>
          <a:lstStyle/>
          <a:p>
            <a:r>
              <a:rPr lang="en-US"/>
              <a:t>Click to edit Master title style</a:t>
            </a:r>
          </a:p>
        </p:txBody>
      </p:sp>
      <p:sp>
        <p:nvSpPr>
          <p:cNvPr id="7" name="Text Placeholder 6">
            <a:extLst>
              <a:ext uri="{FF2B5EF4-FFF2-40B4-BE49-F238E27FC236}">
                <a16:creationId xmlns:a16="http://schemas.microsoft.com/office/drawing/2014/main" id="{3BAEFC68-C533-4B84-9098-4ADCB0BAD518}"/>
              </a:ext>
            </a:extLst>
          </p:cNvPr>
          <p:cNvSpPr>
            <a:spLocks noGrp="1"/>
          </p:cNvSpPr>
          <p:nvPr>
            <p:ph type="body" sz="quarter" idx="11"/>
          </p:nvPr>
        </p:nvSpPr>
        <p:spPr>
          <a:xfrm>
            <a:off x="664814" y="4628562"/>
            <a:ext cx="2468880" cy="911019"/>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a:p>
            <a:pPr lvl="1"/>
            <a:endParaRPr lang="en-US"/>
          </a:p>
        </p:txBody>
      </p:sp>
      <p:sp>
        <p:nvSpPr>
          <p:cNvPr id="8" name="Text Placeholder 6">
            <a:extLst>
              <a:ext uri="{FF2B5EF4-FFF2-40B4-BE49-F238E27FC236}">
                <a16:creationId xmlns:a16="http://schemas.microsoft.com/office/drawing/2014/main" id="{92327D26-B10D-4460-BD32-A224B42971BD}"/>
              </a:ext>
            </a:extLst>
          </p:cNvPr>
          <p:cNvSpPr>
            <a:spLocks noGrp="1"/>
          </p:cNvSpPr>
          <p:nvPr>
            <p:ph type="body" sz="quarter" idx="12"/>
          </p:nvPr>
        </p:nvSpPr>
        <p:spPr>
          <a:xfrm>
            <a:off x="3512041" y="4628562"/>
            <a:ext cx="2468880" cy="911019"/>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a:p>
            <a:pPr lvl="1"/>
            <a:endParaRPr lang="en-US"/>
          </a:p>
        </p:txBody>
      </p:sp>
      <p:sp>
        <p:nvSpPr>
          <p:cNvPr id="9" name="Text Placeholder 6">
            <a:extLst>
              <a:ext uri="{FF2B5EF4-FFF2-40B4-BE49-F238E27FC236}">
                <a16:creationId xmlns:a16="http://schemas.microsoft.com/office/drawing/2014/main" id="{6D06F671-6035-436B-BDD4-81D21193FFF8}"/>
              </a:ext>
            </a:extLst>
          </p:cNvPr>
          <p:cNvSpPr>
            <a:spLocks noGrp="1"/>
          </p:cNvSpPr>
          <p:nvPr>
            <p:ph type="body" sz="quarter" idx="13"/>
          </p:nvPr>
        </p:nvSpPr>
        <p:spPr>
          <a:xfrm>
            <a:off x="6359268" y="4628562"/>
            <a:ext cx="2468880" cy="911019"/>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a:p>
            <a:pPr lvl="1"/>
            <a:endParaRPr lang="en-US"/>
          </a:p>
        </p:txBody>
      </p:sp>
      <p:sp>
        <p:nvSpPr>
          <p:cNvPr id="10" name="Text Placeholder 6">
            <a:extLst>
              <a:ext uri="{FF2B5EF4-FFF2-40B4-BE49-F238E27FC236}">
                <a16:creationId xmlns:a16="http://schemas.microsoft.com/office/drawing/2014/main" id="{9C5632B2-7C67-4DE6-90C5-270E6D8B438C}"/>
              </a:ext>
            </a:extLst>
          </p:cNvPr>
          <p:cNvSpPr>
            <a:spLocks noGrp="1"/>
          </p:cNvSpPr>
          <p:nvPr>
            <p:ph type="body" sz="quarter" idx="14"/>
          </p:nvPr>
        </p:nvSpPr>
        <p:spPr>
          <a:xfrm>
            <a:off x="9206496" y="4628562"/>
            <a:ext cx="2468880" cy="615553"/>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p:txBody>
      </p:sp>
    </p:spTree>
    <p:extLst>
      <p:ext uri="{BB962C8B-B14F-4D97-AF65-F5344CB8AC3E}">
        <p14:creationId xmlns:p14="http://schemas.microsoft.com/office/powerpoint/2010/main" val="34829032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4_Blank">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5CDA3AC-C21A-4640-856C-26C16F278717}"/>
              </a:ext>
            </a:extLst>
          </p:cNvPr>
          <p:cNvSpPr>
            <a:spLocks noGrp="1"/>
          </p:cNvSpPr>
          <p:nvPr>
            <p:ph type="pic" sz="quarter" idx="10"/>
          </p:nvPr>
        </p:nvSpPr>
        <p:spPr>
          <a:xfrm>
            <a:off x="0" y="-1"/>
            <a:ext cx="12192000" cy="3176834"/>
          </a:xfrm>
        </p:spPr>
        <p:txBody>
          <a:bodyPr/>
          <a:lstStyle/>
          <a:p>
            <a:endParaRPr lang="en-US"/>
          </a:p>
        </p:txBody>
      </p:sp>
      <p:sp>
        <p:nvSpPr>
          <p:cNvPr id="2" name="Title 1">
            <a:extLst>
              <a:ext uri="{FF2B5EF4-FFF2-40B4-BE49-F238E27FC236}">
                <a16:creationId xmlns:a16="http://schemas.microsoft.com/office/drawing/2014/main" id="{DB5A60A9-CA27-4027-BDED-817D9A7408A4}"/>
              </a:ext>
            </a:extLst>
          </p:cNvPr>
          <p:cNvSpPr>
            <a:spLocks noGrp="1"/>
          </p:cNvSpPr>
          <p:nvPr>
            <p:ph type="title"/>
          </p:nvPr>
        </p:nvSpPr>
        <p:spPr>
          <a:xfrm>
            <a:off x="289564" y="5776595"/>
            <a:ext cx="11570194" cy="492443"/>
          </a:xfrm>
        </p:spPr>
        <p:txBody>
          <a:bodyPr/>
          <a:lstStyle/>
          <a:p>
            <a:r>
              <a:rPr lang="en-US"/>
              <a:t>Click to edit Master title style</a:t>
            </a:r>
          </a:p>
        </p:txBody>
      </p:sp>
      <p:sp>
        <p:nvSpPr>
          <p:cNvPr id="7" name="Text Placeholder 6">
            <a:extLst>
              <a:ext uri="{FF2B5EF4-FFF2-40B4-BE49-F238E27FC236}">
                <a16:creationId xmlns:a16="http://schemas.microsoft.com/office/drawing/2014/main" id="{3BAEFC68-C533-4B84-9098-4ADCB0BAD518}"/>
              </a:ext>
            </a:extLst>
          </p:cNvPr>
          <p:cNvSpPr>
            <a:spLocks noGrp="1"/>
          </p:cNvSpPr>
          <p:nvPr>
            <p:ph type="body" sz="quarter" idx="11"/>
          </p:nvPr>
        </p:nvSpPr>
        <p:spPr>
          <a:xfrm>
            <a:off x="664814"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a:t>
            </a:r>
          </a:p>
          <a:p>
            <a:pPr lvl="2"/>
            <a:r>
              <a:rPr lang="en-US"/>
              <a:t>third</a:t>
            </a:r>
          </a:p>
          <a:p>
            <a:pPr lvl="1"/>
            <a:endParaRPr lang="en-US"/>
          </a:p>
        </p:txBody>
      </p:sp>
      <p:sp>
        <p:nvSpPr>
          <p:cNvPr id="14" name="Text Placeholder 6">
            <a:extLst>
              <a:ext uri="{FF2B5EF4-FFF2-40B4-BE49-F238E27FC236}">
                <a16:creationId xmlns:a16="http://schemas.microsoft.com/office/drawing/2014/main" id="{A918AA87-FAF0-4933-A4DD-48590C19C6C4}"/>
              </a:ext>
            </a:extLst>
          </p:cNvPr>
          <p:cNvSpPr>
            <a:spLocks noGrp="1"/>
          </p:cNvSpPr>
          <p:nvPr>
            <p:ph type="body" sz="quarter" idx="15"/>
          </p:nvPr>
        </p:nvSpPr>
        <p:spPr>
          <a:xfrm>
            <a:off x="3512041"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a:t>
            </a:r>
          </a:p>
          <a:p>
            <a:pPr lvl="2"/>
            <a:r>
              <a:rPr lang="en-US"/>
              <a:t>third</a:t>
            </a:r>
          </a:p>
          <a:p>
            <a:pPr lvl="1"/>
            <a:endParaRPr lang="en-US"/>
          </a:p>
        </p:txBody>
      </p:sp>
      <p:sp>
        <p:nvSpPr>
          <p:cNvPr id="15" name="Text Placeholder 6">
            <a:extLst>
              <a:ext uri="{FF2B5EF4-FFF2-40B4-BE49-F238E27FC236}">
                <a16:creationId xmlns:a16="http://schemas.microsoft.com/office/drawing/2014/main" id="{9C26B66B-76D3-441F-AB58-EBB0A8D13032}"/>
              </a:ext>
            </a:extLst>
          </p:cNvPr>
          <p:cNvSpPr>
            <a:spLocks noGrp="1"/>
          </p:cNvSpPr>
          <p:nvPr>
            <p:ph type="body" sz="quarter" idx="16"/>
          </p:nvPr>
        </p:nvSpPr>
        <p:spPr>
          <a:xfrm>
            <a:off x="6359268"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a:t>
            </a:r>
          </a:p>
          <a:p>
            <a:pPr lvl="2"/>
            <a:r>
              <a:rPr lang="en-US"/>
              <a:t>third</a:t>
            </a:r>
          </a:p>
          <a:p>
            <a:pPr lvl="1"/>
            <a:endParaRPr lang="en-US"/>
          </a:p>
        </p:txBody>
      </p:sp>
      <p:sp>
        <p:nvSpPr>
          <p:cNvPr id="16" name="Text Placeholder 6">
            <a:extLst>
              <a:ext uri="{FF2B5EF4-FFF2-40B4-BE49-F238E27FC236}">
                <a16:creationId xmlns:a16="http://schemas.microsoft.com/office/drawing/2014/main" id="{8F4F3D5F-7FCB-4773-B81E-1141F387B121}"/>
              </a:ext>
            </a:extLst>
          </p:cNvPr>
          <p:cNvSpPr>
            <a:spLocks noGrp="1"/>
          </p:cNvSpPr>
          <p:nvPr>
            <p:ph type="body" sz="quarter" idx="17"/>
          </p:nvPr>
        </p:nvSpPr>
        <p:spPr>
          <a:xfrm>
            <a:off x="9206495" y="3960713"/>
            <a:ext cx="2468880" cy="1815882"/>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a:t>
            </a:r>
          </a:p>
          <a:p>
            <a:pPr lvl="2"/>
            <a:r>
              <a:rPr lang="en-US"/>
              <a:t>third</a:t>
            </a:r>
          </a:p>
          <a:p>
            <a:pPr lvl="1"/>
            <a:endParaRPr lang="en-US"/>
          </a:p>
        </p:txBody>
      </p:sp>
    </p:spTree>
    <p:extLst>
      <p:ext uri="{BB962C8B-B14F-4D97-AF65-F5344CB8AC3E}">
        <p14:creationId xmlns:p14="http://schemas.microsoft.com/office/powerpoint/2010/main" val="23062235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6_Blank">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BA3568-A0A7-43DC-B506-698C39AE342C}"/>
              </a:ext>
            </a:extLst>
          </p:cNvPr>
          <p:cNvSpPr>
            <a:spLocks noGrp="1"/>
          </p:cNvSpPr>
          <p:nvPr>
            <p:ph type="body" sz="quarter" idx="10"/>
          </p:nvPr>
        </p:nvSpPr>
        <p:spPr>
          <a:xfrm>
            <a:off x="6340475" y="817563"/>
            <a:ext cx="5402263" cy="1843582"/>
          </a:xfrm>
        </p:spPr>
        <p:txBody>
          <a:bodyPr/>
          <a:lstStyle>
            <a:lvl1pPr>
              <a:defRPr>
                <a:solidFill>
                  <a:schemeClr val="accent1"/>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02B4E503-85B2-4810-B71A-3476ED964ED5}"/>
              </a:ext>
            </a:extLst>
          </p:cNvPr>
          <p:cNvSpPr>
            <a:spLocks noGrp="1"/>
          </p:cNvSpPr>
          <p:nvPr>
            <p:ph type="title"/>
          </p:nvPr>
        </p:nvSpPr>
        <p:spPr>
          <a:xfrm>
            <a:off x="585217" y="2936557"/>
            <a:ext cx="3649900" cy="984885"/>
          </a:xfrm>
        </p:spPr>
        <p:txBody>
          <a:bodyPr anchor="ctr"/>
          <a:lstStyle>
            <a:lvl1pPr algn="l">
              <a:defRPr/>
            </a:lvl1pPr>
          </a:lstStyle>
          <a:p>
            <a:r>
              <a:rPr lang="en-US"/>
              <a:t>Click to edit Master title style</a:t>
            </a:r>
          </a:p>
        </p:txBody>
      </p:sp>
    </p:spTree>
    <p:extLst>
      <p:ext uri="{BB962C8B-B14F-4D97-AF65-F5344CB8AC3E}">
        <p14:creationId xmlns:p14="http://schemas.microsoft.com/office/powerpoint/2010/main" val="4480700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5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0" y="1449209"/>
            <a:ext cx="3316101" cy="1661993"/>
          </a:xfrm>
        </p:spPr>
        <p:txBody>
          <a:bodyPr anchor="t"/>
          <a:lstStyle>
            <a:lvl1pPr algn="l">
              <a:defRPr/>
            </a:lvl1pPr>
          </a:lstStyle>
          <a:p>
            <a:r>
              <a:rPr lang="en-US"/>
              <a:t>Click to edit Master title style</a:t>
            </a:r>
          </a:p>
        </p:txBody>
      </p:sp>
    </p:spTree>
    <p:extLst>
      <p:ext uri="{BB962C8B-B14F-4D97-AF65-F5344CB8AC3E}">
        <p14:creationId xmlns:p14="http://schemas.microsoft.com/office/powerpoint/2010/main" val="29080804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1047051"/>
      </p:ext>
    </p:extLst>
  </p:cSld>
  <p:clrMapOvr>
    <a:masterClrMapping/>
  </p:clrMapOvr>
  <p:transition>
    <p:fade/>
  </p:transition>
  <p:hf sldNum="0" hdr="0" dt="0"/>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2_Title and Conten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623408" y="457200"/>
            <a:ext cx="5236350" cy="492443"/>
          </a:xfrm>
        </p:spPr>
        <p:txBody>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6609770" y="2019300"/>
            <a:ext cx="4999618" cy="1609671"/>
          </a:xfrm>
        </p:spPr>
        <p:txBody>
          <a:bodyPr/>
          <a:lstStyle>
            <a:lvl1pPr>
              <a:defRPr sz="2000">
                <a:solidFill>
                  <a:schemeClr val="accent1"/>
                </a:solidFill>
                <a:latin typeface="+mj-lt"/>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805850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9" Type="http://schemas.openxmlformats.org/officeDocument/2006/relationships/slideLayout" Target="../slideLayouts/slideLayout72.xml"/><Relationship Id="rId21" Type="http://schemas.openxmlformats.org/officeDocument/2006/relationships/slideLayout" Target="../slideLayouts/slideLayout54.xml"/><Relationship Id="rId34" Type="http://schemas.openxmlformats.org/officeDocument/2006/relationships/slideLayout" Target="../slideLayouts/slideLayout67.xml"/><Relationship Id="rId42" Type="http://schemas.openxmlformats.org/officeDocument/2006/relationships/slideLayout" Target="../slideLayouts/slideLayout75.xml"/><Relationship Id="rId47" Type="http://schemas.openxmlformats.org/officeDocument/2006/relationships/slideLayout" Target="../slideLayouts/slideLayout80.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9" Type="http://schemas.openxmlformats.org/officeDocument/2006/relationships/slideLayout" Target="../slideLayouts/slideLayout62.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slideLayout" Target="../slideLayouts/slideLayout70.xml"/><Relationship Id="rId40" Type="http://schemas.openxmlformats.org/officeDocument/2006/relationships/slideLayout" Target="../slideLayouts/slideLayout73.xml"/><Relationship Id="rId45" Type="http://schemas.openxmlformats.org/officeDocument/2006/relationships/slideLayout" Target="../slideLayouts/slideLayout78.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49" Type="http://schemas.openxmlformats.org/officeDocument/2006/relationships/theme" Target="../theme/theme2.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4" Type="http://schemas.openxmlformats.org/officeDocument/2006/relationships/slideLayout" Target="../slideLayouts/slideLayout77.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43" Type="http://schemas.openxmlformats.org/officeDocument/2006/relationships/slideLayout" Target="../slideLayouts/slideLayout76.xml"/><Relationship Id="rId48" Type="http://schemas.openxmlformats.org/officeDocument/2006/relationships/slideLayout" Target="../slideLayouts/slideLayout81.xml"/><Relationship Id="rId8" Type="http://schemas.openxmlformats.org/officeDocument/2006/relationships/slideLayout" Target="../slideLayouts/slideLayout41.xml"/><Relationship Id="rId3" Type="http://schemas.openxmlformats.org/officeDocument/2006/relationships/slideLayout" Target="../slideLayouts/slideLayout36.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slideLayout" Target="../slideLayouts/slideLayout71.xml"/><Relationship Id="rId46" Type="http://schemas.openxmlformats.org/officeDocument/2006/relationships/slideLayout" Target="../slideLayouts/slideLayout79.xml"/><Relationship Id="rId20" Type="http://schemas.openxmlformats.org/officeDocument/2006/relationships/slideLayout" Target="../slideLayouts/slideLayout53.xml"/><Relationship Id="rId41" Type="http://schemas.openxmlformats.org/officeDocument/2006/relationships/slideLayout" Target="../slideLayouts/slideLayout74.xml"/><Relationship Id="rId1" Type="http://schemas.openxmlformats.org/officeDocument/2006/relationships/slideLayout" Target="../slideLayouts/slideLayout34.xml"/><Relationship Id="rId6"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9" Type="http://schemas.openxmlformats.org/officeDocument/2006/relationships/slideLayout" Target="../slideLayouts/slideLayout120.xml"/><Relationship Id="rId21" Type="http://schemas.openxmlformats.org/officeDocument/2006/relationships/slideLayout" Target="../slideLayouts/slideLayout102.xml"/><Relationship Id="rId34" Type="http://schemas.openxmlformats.org/officeDocument/2006/relationships/slideLayout" Target="../slideLayouts/slideLayout115.xml"/><Relationship Id="rId42" Type="http://schemas.openxmlformats.org/officeDocument/2006/relationships/slideLayout" Target="../slideLayouts/slideLayout123.xml"/><Relationship Id="rId47" Type="http://schemas.openxmlformats.org/officeDocument/2006/relationships/slideLayout" Target="../slideLayouts/slideLayout128.xml"/><Relationship Id="rId50" Type="http://schemas.openxmlformats.org/officeDocument/2006/relationships/slideLayout" Target="../slideLayouts/slideLayout131.xml"/><Relationship Id="rId7" Type="http://schemas.openxmlformats.org/officeDocument/2006/relationships/slideLayout" Target="../slideLayouts/slideLayout88.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9" Type="http://schemas.openxmlformats.org/officeDocument/2006/relationships/slideLayout" Target="../slideLayouts/slideLayout110.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32" Type="http://schemas.openxmlformats.org/officeDocument/2006/relationships/slideLayout" Target="../slideLayouts/slideLayout113.xml"/><Relationship Id="rId37" Type="http://schemas.openxmlformats.org/officeDocument/2006/relationships/slideLayout" Target="../slideLayouts/slideLayout118.xml"/><Relationship Id="rId40" Type="http://schemas.openxmlformats.org/officeDocument/2006/relationships/slideLayout" Target="../slideLayouts/slideLayout121.xml"/><Relationship Id="rId45" Type="http://schemas.openxmlformats.org/officeDocument/2006/relationships/slideLayout" Target="../slideLayouts/slideLayout126.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slideLayout" Target="../slideLayouts/slideLayout109.xml"/><Relationship Id="rId36" Type="http://schemas.openxmlformats.org/officeDocument/2006/relationships/slideLayout" Target="../slideLayouts/slideLayout117.xml"/><Relationship Id="rId49" Type="http://schemas.openxmlformats.org/officeDocument/2006/relationships/slideLayout" Target="../slideLayouts/slideLayout130.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31" Type="http://schemas.openxmlformats.org/officeDocument/2006/relationships/slideLayout" Target="../slideLayouts/slideLayout112.xml"/><Relationship Id="rId44" Type="http://schemas.openxmlformats.org/officeDocument/2006/relationships/slideLayout" Target="../slideLayouts/slideLayout125.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 Id="rId30" Type="http://schemas.openxmlformats.org/officeDocument/2006/relationships/slideLayout" Target="../slideLayouts/slideLayout111.xml"/><Relationship Id="rId35" Type="http://schemas.openxmlformats.org/officeDocument/2006/relationships/slideLayout" Target="../slideLayouts/slideLayout116.xml"/><Relationship Id="rId43" Type="http://schemas.openxmlformats.org/officeDocument/2006/relationships/slideLayout" Target="../slideLayouts/slideLayout124.xml"/><Relationship Id="rId48" Type="http://schemas.openxmlformats.org/officeDocument/2006/relationships/slideLayout" Target="../slideLayouts/slideLayout129.xml"/><Relationship Id="rId8" Type="http://schemas.openxmlformats.org/officeDocument/2006/relationships/slideLayout" Target="../slideLayouts/slideLayout89.xml"/><Relationship Id="rId51" Type="http://schemas.openxmlformats.org/officeDocument/2006/relationships/theme" Target="../theme/theme3.xml"/><Relationship Id="rId3" Type="http://schemas.openxmlformats.org/officeDocument/2006/relationships/slideLayout" Target="../slideLayouts/slideLayout84.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33" Type="http://schemas.openxmlformats.org/officeDocument/2006/relationships/slideLayout" Target="../slideLayouts/slideLayout114.xml"/><Relationship Id="rId38" Type="http://schemas.openxmlformats.org/officeDocument/2006/relationships/slideLayout" Target="../slideLayouts/slideLayout119.xml"/><Relationship Id="rId46" Type="http://schemas.openxmlformats.org/officeDocument/2006/relationships/slideLayout" Target="../slideLayouts/slideLayout127.xml"/><Relationship Id="rId20" Type="http://schemas.openxmlformats.org/officeDocument/2006/relationships/slideLayout" Target="../slideLayouts/slideLayout101.xml"/><Relationship Id="rId41" Type="http://schemas.openxmlformats.org/officeDocument/2006/relationships/slideLayout" Target="../slideLayouts/slideLayout122.xml"/><Relationship Id="rId1" Type="http://schemas.openxmlformats.org/officeDocument/2006/relationships/slideLayout" Target="../slideLayouts/slideLayout82.xml"/><Relationship Id="rId6" Type="http://schemas.openxmlformats.org/officeDocument/2006/relationships/slideLayout" Target="../slideLayouts/slideLayout8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3" Type="http://schemas.openxmlformats.org/officeDocument/2006/relationships/slideLayout" Target="../slideLayouts/slideLayout134.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2" Type="http://schemas.openxmlformats.org/officeDocument/2006/relationships/slideLayout" Target="../slideLayouts/slideLayout133.xml"/><Relationship Id="rId16" Type="http://schemas.openxmlformats.org/officeDocument/2006/relationships/theme" Target="../theme/theme4.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10" Type="http://schemas.openxmlformats.org/officeDocument/2006/relationships/slideLayout" Target="../slideLayouts/slideLayout141.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18" Type="http://schemas.openxmlformats.org/officeDocument/2006/relationships/slideLayout" Target="../slideLayouts/slideLayout164.xml"/><Relationship Id="rId3" Type="http://schemas.openxmlformats.org/officeDocument/2006/relationships/slideLayout" Target="../slideLayouts/slideLayout149.xml"/><Relationship Id="rId21" Type="http://schemas.openxmlformats.org/officeDocument/2006/relationships/theme" Target="../theme/theme5.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slideLayout" Target="../slideLayouts/slideLayout163.xml"/><Relationship Id="rId2" Type="http://schemas.openxmlformats.org/officeDocument/2006/relationships/slideLayout" Target="../slideLayouts/slideLayout148.xml"/><Relationship Id="rId16" Type="http://schemas.openxmlformats.org/officeDocument/2006/relationships/slideLayout" Target="../slideLayouts/slideLayout162.xml"/><Relationship Id="rId20" Type="http://schemas.openxmlformats.org/officeDocument/2006/relationships/slideLayout" Target="../slideLayouts/slideLayout166.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5" Type="http://schemas.openxmlformats.org/officeDocument/2006/relationships/slideLayout" Target="../slideLayouts/slideLayout161.xml"/><Relationship Id="rId10" Type="http://schemas.openxmlformats.org/officeDocument/2006/relationships/slideLayout" Target="../slideLayouts/slideLayout156.xml"/><Relationship Id="rId19" Type="http://schemas.openxmlformats.org/officeDocument/2006/relationships/slideLayout" Target="../slideLayouts/slideLayout165.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slideLayout" Target="../slideLayouts/slideLayout179.xml"/><Relationship Id="rId18" Type="http://schemas.openxmlformats.org/officeDocument/2006/relationships/image" Target="../media/image20.jpeg"/><Relationship Id="rId3" Type="http://schemas.openxmlformats.org/officeDocument/2006/relationships/slideLayout" Target="../slideLayouts/slideLayout169.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17" Type="http://schemas.openxmlformats.org/officeDocument/2006/relationships/theme" Target="../theme/theme6.xml"/><Relationship Id="rId2" Type="http://schemas.openxmlformats.org/officeDocument/2006/relationships/slideLayout" Target="../slideLayouts/slideLayout168.xml"/><Relationship Id="rId16" Type="http://schemas.openxmlformats.org/officeDocument/2006/relationships/slideLayout" Target="../slideLayouts/slideLayout182.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5" Type="http://schemas.openxmlformats.org/officeDocument/2006/relationships/slideLayout" Target="../slideLayouts/slideLayout171.xml"/><Relationship Id="rId15" Type="http://schemas.openxmlformats.org/officeDocument/2006/relationships/slideLayout" Target="../slideLayouts/slideLayout181.xml"/><Relationship Id="rId10" Type="http://schemas.openxmlformats.org/officeDocument/2006/relationships/slideLayout" Target="../slideLayouts/slideLayout176.xml"/><Relationship Id="rId19" Type="http://schemas.openxmlformats.org/officeDocument/2006/relationships/image" Target="../media/image21.emf"/><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90.xml"/><Relationship Id="rId13" Type="http://schemas.openxmlformats.org/officeDocument/2006/relationships/slideLayout" Target="../slideLayouts/slideLayout195.xml"/><Relationship Id="rId18" Type="http://schemas.openxmlformats.org/officeDocument/2006/relationships/image" Target="../media/image20.jpeg"/><Relationship Id="rId3" Type="http://schemas.openxmlformats.org/officeDocument/2006/relationships/slideLayout" Target="../slideLayouts/slideLayout185.xml"/><Relationship Id="rId7" Type="http://schemas.openxmlformats.org/officeDocument/2006/relationships/slideLayout" Target="../slideLayouts/slideLayout189.xml"/><Relationship Id="rId12" Type="http://schemas.openxmlformats.org/officeDocument/2006/relationships/slideLayout" Target="../slideLayouts/slideLayout194.xml"/><Relationship Id="rId17" Type="http://schemas.openxmlformats.org/officeDocument/2006/relationships/theme" Target="../theme/theme7.xml"/><Relationship Id="rId2" Type="http://schemas.openxmlformats.org/officeDocument/2006/relationships/slideLayout" Target="../slideLayouts/slideLayout184.xml"/><Relationship Id="rId16" Type="http://schemas.openxmlformats.org/officeDocument/2006/relationships/slideLayout" Target="../slideLayouts/slideLayout198.xml"/><Relationship Id="rId1" Type="http://schemas.openxmlformats.org/officeDocument/2006/relationships/slideLayout" Target="../slideLayouts/slideLayout183.xml"/><Relationship Id="rId6" Type="http://schemas.openxmlformats.org/officeDocument/2006/relationships/slideLayout" Target="../slideLayouts/slideLayout188.xml"/><Relationship Id="rId11" Type="http://schemas.openxmlformats.org/officeDocument/2006/relationships/slideLayout" Target="../slideLayouts/slideLayout193.xml"/><Relationship Id="rId5" Type="http://schemas.openxmlformats.org/officeDocument/2006/relationships/slideLayout" Target="../slideLayouts/slideLayout187.xml"/><Relationship Id="rId15" Type="http://schemas.openxmlformats.org/officeDocument/2006/relationships/slideLayout" Target="../slideLayouts/slideLayout197.xml"/><Relationship Id="rId10" Type="http://schemas.openxmlformats.org/officeDocument/2006/relationships/slideLayout" Target="../slideLayouts/slideLayout192.xml"/><Relationship Id="rId19" Type="http://schemas.openxmlformats.org/officeDocument/2006/relationships/image" Target="../media/image21.emf"/><Relationship Id="rId4" Type="http://schemas.openxmlformats.org/officeDocument/2006/relationships/slideLayout" Target="../slideLayouts/slideLayout186.xml"/><Relationship Id="rId9" Type="http://schemas.openxmlformats.org/officeDocument/2006/relationships/slideLayout" Target="../slideLayouts/slideLayout191.xml"/><Relationship Id="rId14" Type="http://schemas.openxmlformats.org/officeDocument/2006/relationships/slideLayout" Target="../slideLayouts/slideLayout19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06.xml"/><Relationship Id="rId3" Type="http://schemas.openxmlformats.org/officeDocument/2006/relationships/slideLayout" Target="../slideLayouts/slideLayout201.xml"/><Relationship Id="rId7" Type="http://schemas.openxmlformats.org/officeDocument/2006/relationships/slideLayout" Target="../slideLayouts/slideLayout205.xml"/><Relationship Id="rId12" Type="http://schemas.openxmlformats.org/officeDocument/2006/relationships/theme" Target="../theme/theme8.xml"/><Relationship Id="rId2" Type="http://schemas.openxmlformats.org/officeDocument/2006/relationships/slideLayout" Target="../slideLayouts/slideLayout200.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5" Type="http://schemas.openxmlformats.org/officeDocument/2006/relationships/slideLayout" Target="../slideLayouts/slideLayout203.xml"/><Relationship Id="rId10" Type="http://schemas.openxmlformats.org/officeDocument/2006/relationships/slideLayout" Target="../slideLayouts/slideLayout208.xml"/><Relationship Id="rId4" Type="http://schemas.openxmlformats.org/officeDocument/2006/relationships/slideLayout" Target="../slideLayouts/slideLayout202.xml"/><Relationship Id="rId9" Type="http://schemas.openxmlformats.org/officeDocument/2006/relationships/slideLayout" Target="../slideLayouts/slideLayout20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7.xml"/><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theme" Target="../theme/theme9.xml"/><Relationship Id="rId2" Type="http://schemas.openxmlformats.org/officeDocument/2006/relationships/slideLayout" Target="../slideLayouts/slideLayout211.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0" Type="http://schemas.openxmlformats.org/officeDocument/2006/relationships/slideLayout" Target="../slideLayouts/slideLayout219.xml"/><Relationship Id="rId4" Type="http://schemas.openxmlformats.org/officeDocument/2006/relationships/slideLayout" Target="../slideLayouts/slideLayout213.xml"/><Relationship Id="rId9" Type="http://schemas.openxmlformats.org/officeDocument/2006/relationships/slideLayout" Target="../slideLayouts/slideLayout2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28740920"/>
      </p:ext>
    </p:extLst>
  </p:cSld>
  <p:clrMap bg1="lt1" tx1="dk1" bg2="lt2" tx2="dk2" accent1="accent1" accent2="accent2" accent3="accent3" accent4="accent4" accent5="accent5" accent6="accent6" hlink="hlink" folHlink="folHlink"/>
  <p:sldLayoutIdLst>
    <p:sldLayoutId id="2147484947" r:id="rId1"/>
    <p:sldLayoutId id="2147484948" r:id="rId2"/>
    <p:sldLayoutId id="2147484949" r:id="rId3"/>
    <p:sldLayoutId id="2147484950" r:id="rId4"/>
    <p:sldLayoutId id="2147484951" r:id="rId5"/>
    <p:sldLayoutId id="2147484952" r:id="rId6"/>
    <p:sldLayoutId id="2147484953" r:id="rId7"/>
    <p:sldLayoutId id="2147484954" r:id="rId8"/>
    <p:sldLayoutId id="2147484955" r:id="rId9"/>
    <p:sldLayoutId id="2147484956" r:id="rId10"/>
    <p:sldLayoutId id="2147484957"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4"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9564" y="457200"/>
            <a:ext cx="11570194"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84358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50" name="GRID" hidden="1">
            <a:extLst>
              <a:ext uri="{FF2B5EF4-FFF2-40B4-BE49-F238E27FC236}">
                <a16:creationId xmlns:a16="http://schemas.microsoft.com/office/drawing/2014/main" id="{79740D45-66D2-439F-BDA0-72C7CC2E3EFE}"/>
              </a:ext>
            </a:extLst>
          </p:cNvPr>
          <p:cNvGrpSpPr/>
          <p:nvPr userDrawn="1"/>
        </p:nvGrpSpPr>
        <p:grpSpPr>
          <a:xfrm>
            <a:off x="0" y="0"/>
            <a:ext cx="12192000" cy="6858000"/>
            <a:chOff x="0" y="0"/>
            <a:chExt cx="12192000" cy="6858000"/>
          </a:xfrm>
        </p:grpSpPr>
        <p:cxnSp>
          <p:nvCxnSpPr>
            <p:cNvPr id="51" name="Straight Connector 50">
              <a:extLst>
                <a:ext uri="{FF2B5EF4-FFF2-40B4-BE49-F238E27FC236}">
                  <a16:creationId xmlns:a16="http://schemas.microsoft.com/office/drawing/2014/main" id="{C3984B5B-0C06-4F44-80E8-4C4569AFC834}"/>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772DF9C-78DA-49F7-871C-30DAD1AEDB17}"/>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70DC5BD-2A88-4B3F-BE7E-36E9B66FA905}"/>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68F9D07-038A-48BF-B919-AD94CCE1E496}"/>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614A88D-1320-4FD6-B4B8-68BA6F2E82D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E4DFFD9-5F45-495E-B4D5-8EDCCBE268B3}"/>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66A4797-4F39-49C0-B6CA-8DA7CBD2246B}"/>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F130709-6F57-4221-957C-A3490FC69587}"/>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E57B161-631B-42D4-B03C-7C834B9AF275}"/>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C628DD7-5762-43AE-B8E7-2DA69B5CF61A}"/>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2802C24-2C06-401A-A486-DCD490587981}"/>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CAB0875-0BBA-47BA-906F-4FEDA2CA4A60}"/>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40E9B67-B32D-4D29-8D33-04D30DF22954}"/>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A0B608F-04C1-4A9F-B7E1-1947A2E3A79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E41280E-E740-46EB-B3AE-BE29D5AFACDF}"/>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560209E-2537-47D5-8568-8E873F5A9793}"/>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4177B84-1C92-44E2-86B8-132222F59A98}"/>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4128001-17E7-4FBC-8AE1-704E9D3E50FD}"/>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1102B5D-A907-4A15-8DD7-A70A425D0A73}"/>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823AB4A-6348-4336-8956-5AB2D69157FE}"/>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B61F9F8-9D9E-461A-A82D-EBB194BFB8B3}"/>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F07AFF8-6E69-484E-B309-13FCF58F759E}"/>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AA6EFD4-D85E-478F-8129-650E2D45718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BF21905-CDD4-4B22-BC30-350D06813010}"/>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15689A7-C048-4E1C-A3A0-29EFD3727A8E}"/>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CAD32DC-3BB7-4738-A2FE-C5D4E63CC59C}"/>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811D758-B196-4112-B332-AFCAA6FC1878}"/>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7720D2D-FD09-432D-B8EB-696A8B6DCC21}"/>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7D88F7-C7C5-43E2-B278-C0BEEC72593D}"/>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F296A31-DB4F-46D0-B120-DC3F48EE895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3AFEA12-1C69-4549-9754-C75F28FF5BD5}"/>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DE7FD47-DACA-453C-9426-BF4D31AF88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5D3D2FD-9CC1-4FAE-AD82-3D9FBE38404A}"/>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A2EA61F-4EE9-4953-B703-C7D0C78407A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5" name=".64 square" hidden="1">
            <a:extLst>
              <a:ext uri="{FF2B5EF4-FFF2-40B4-BE49-F238E27FC236}">
                <a16:creationId xmlns:a16="http://schemas.microsoft.com/office/drawing/2014/main" id="{B2F32F38-4D4B-4600-BB89-C87958593DFF}"/>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6" name=".32 square" hidden="1">
            <a:extLst>
              <a:ext uri="{FF2B5EF4-FFF2-40B4-BE49-F238E27FC236}">
                <a16:creationId xmlns:a16="http://schemas.microsoft.com/office/drawing/2014/main" id="{7440A342-083D-4149-9EC9-F3CD2A2CE55D}"/>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402182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4" r:id="rId37"/>
    <p:sldLayoutId id="2147483735" r:id="rId38"/>
    <p:sldLayoutId id="2147483736" r:id="rId39"/>
    <p:sldLayoutId id="2147483738" r:id="rId40"/>
    <p:sldLayoutId id="2147483739" r:id="rId41"/>
    <p:sldLayoutId id="2147483740" r:id="rId42"/>
    <p:sldLayoutId id="2147483741" r:id="rId43"/>
    <p:sldLayoutId id="2147483742" r:id="rId44"/>
    <p:sldLayoutId id="2147483743" r:id="rId45"/>
    <p:sldLayoutId id="2147483744" r:id="rId46"/>
    <p:sldLayoutId id="2147483843" r:id="rId47"/>
    <p:sldLayoutId id="2147483844" r:id="rId48"/>
  </p:sldLayoutIdLst>
  <p:transition>
    <p:fade/>
  </p:transition>
  <p:hf sldNum="0" hdr="0" ftr="0" dt="0"/>
  <p:txStyles>
    <p:titleStyle>
      <a:lvl1pPr algn="ctr" defTabSz="932754"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54"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54"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54"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54"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54"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70"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48"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825"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203"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54" rtl="0" eaLnBrk="1" latinLnBrk="0" hangingPunct="1">
        <a:defRPr sz="1800" kern="1200">
          <a:solidFill>
            <a:schemeClr val="tx1"/>
          </a:solidFill>
          <a:latin typeface="+mn-lt"/>
          <a:ea typeface="+mn-ea"/>
          <a:cs typeface="+mn-cs"/>
        </a:defRPr>
      </a:lvl1pPr>
      <a:lvl2pPr marL="466377" algn="l" defTabSz="932754" rtl="0" eaLnBrk="1" latinLnBrk="0" hangingPunct="1">
        <a:defRPr sz="1800" kern="1200">
          <a:solidFill>
            <a:schemeClr val="tx1"/>
          </a:solidFill>
          <a:latin typeface="+mn-lt"/>
          <a:ea typeface="+mn-ea"/>
          <a:cs typeface="+mn-cs"/>
        </a:defRPr>
      </a:lvl2pPr>
      <a:lvl3pPr marL="932754" algn="l" defTabSz="932754" rtl="0" eaLnBrk="1" latinLnBrk="0" hangingPunct="1">
        <a:defRPr sz="1800" kern="1200">
          <a:solidFill>
            <a:schemeClr val="tx1"/>
          </a:solidFill>
          <a:latin typeface="+mn-lt"/>
          <a:ea typeface="+mn-ea"/>
          <a:cs typeface="+mn-cs"/>
        </a:defRPr>
      </a:lvl3pPr>
      <a:lvl4pPr marL="1399129" algn="l" defTabSz="932754" rtl="0" eaLnBrk="1" latinLnBrk="0" hangingPunct="1">
        <a:defRPr sz="1800" kern="1200">
          <a:solidFill>
            <a:schemeClr val="tx1"/>
          </a:solidFill>
          <a:latin typeface="+mn-lt"/>
          <a:ea typeface="+mn-ea"/>
          <a:cs typeface="+mn-cs"/>
        </a:defRPr>
      </a:lvl4pPr>
      <a:lvl5pPr marL="1865506" algn="l" defTabSz="932754" rtl="0" eaLnBrk="1" latinLnBrk="0" hangingPunct="1">
        <a:defRPr sz="1800" kern="1200">
          <a:solidFill>
            <a:schemeClr val="tx1"/>
          </a:solidFill>
          <a:latin typeface="+mn-lt"/>
          <a:ea typeface="+mn-ea"/>
          <a:cs typeface="+mn-cs"/>
        </a:defRPr>
      </a:lvl5pPr>
      <a:lvl6pPr marL="2331884" algn="l" defTabSz="932754" rtl="0" eaLnBrk="1" latinLnBrk="0" hangingPunct="1">
        <a:defRPr sz="1800" kern="1200">
          <a:solidFill>
            <a:schemeClr val="tx1"/>
          </a:solidFill>
          <a:latin typeface="+mn-lt"/>
          <a:ea typeface="+mn-ea"/>
          <a:cs typeface="+mn-cs"/>
        </a:defRPr>
      </a:lvl6pPr>
      <a:lvl7pPr marL="2798260" algn="l" defTabSz="932754" rtl="0" eaLnBrk="1" latinLnBrk="0" hangingPunct="1">
        <a:defRPr sz="1800" kern="1200">
          <a:solidFill>
            <a:schemeClr val="tx1"/>
          </a:solidFill>
          <a:latin typeface="+mn-lt"/>
          <a:ea typeface="+mn-ea"/>
          <a:cs typeface="+mn-cs"/>
        </a:defRPr>
      </a:lvl7pPr>
      <a:lvl8pPr marL="3264636" algn="l" defTabSz="932754" rtl="0" eaLnBrk="1" latinLnBrk="0" hangingPunct="1">
        <a:defRPr sz="1800" kern="1200">
          <a:solidFill>
            <a:schemeClr val="tx1"/>
          </a:solidFill>
          <a:latin typeface="+mn-lt"/>
          <a:ea typeface="+mn-ea"/>
          <a:cs typeface="+mn-cs"/>
        </a:defRPr>
      </a:lvl8pPr>
      <a:lvl9pPr marL="3731013" algn="l" defTabSz="9327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9564" y="457200"/>
            <a:ext cx="11570194"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84358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50" name="GRID" hidden="1">
            <a:extLst>
              <a:ext uri="{FF2B5EF4-FFF2-40B4-BE49-F238E27FC236}">
                <a16:creationId xmlns:a16="http://schemas.microsoft.com/office/drawing/2014/main" id="{79740D45-66D2-439F-BDA0-72C7CC2E3EFE}"/>
              </a:ext>
            </a:extLst>
          </p:cNvPr>
          <p:cNvGrpSpPr/>
          <p:nvPr userDrawn="1"/>
        </p:nvGrpSpPr>
        <p:grpSpPr>
          <a:xfrm>
            <a:off x="0" y="0"/>
            <a:ext cx="12192000" cy="6858000"/>
            <a:chOff x="0" y="0"/>
            <a:chExt cx="12192000" cy="6858000"/>
          </a:xfrm>
        </p:grpSpPr>
        <p:cxnSp>
          <p:nvCxnSpPr>
            <p:cNvPr id="51" name="Straight Connector 50">
              <a:extLst>
                <a:ext uri="{FF2B5EF4-FFF2-40B4-BE49-F238E27FC236}">
                  <a16:creationId xmlns:a16="http://schemas.microsoft.com/office/drawing/2014/main" id="{C3984B5B-0C06-4F44-80E8-4C4569AFC834}"/>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772DF9C-78DA-49F7-871C-30DAD1AEDB17}"/>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70DC5BD-2A88-4B3F-BE7E-36E9B66FA905}"/>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68F9D07-038A-48BF-B919-AD94CCE1E496}"/>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614A88D-1320-4FD6-B4B8-68BA6F2E82D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E4DFFD9-5F45-495E-B4D5-8EDCCBE268B3}"/>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66A4797-4F39-49C0-B6CA-8DA7CBD2246B}"/>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F130709-6F57-4221-957C-A3490FC69587}"/>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E57B161-631B-42D4-B03C-7C834B9AF275}"/>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C628DD7-5762-43AE-B8E7-2DA69B5CF61A}"/>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2802C24-2C06-401A-A486-DCD490587981}"/>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CAB0875-0BBA-47BA-906F-4FEDA2CA4A60}"/>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40E9B67-B32D-4D29-8D33-04D30DF22954}"/>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A0B608F-04C1-4A9F-B7E1-1947A2E3A79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E41280E-E740-46EB-B3AE-BE29D5AFACDF}"/>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560209E-2537-47D5-8568-8E873F5A9793}"/>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4177B84-1C92-44E2-86B8-132222F59A98}"/>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4128001-17E7-4FBC-8AE1-704E9D3E50FD}"/>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1102B5D-A907-4A15-8DD7-A70A425D0A73}"/>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823AB4A-6348-4336-8956-5AB2D69157FE}"/>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B61F9F8-9D9E-461A-A82D-EBB194BFB8B3}"/>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F07AFF8-6E69-484E-B309-13FCF58F759E}"/>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AA6EFD4-D85E-478F-8129-650E2D45718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BF21905-CDD4-4B22-BC30-350D06813010}"/>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15689A7-C048-4E1C-A3A0-29EFD3727A8E}"/>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CAD32DC-3BB7-4738-A2FE-C5D4E63CC59C}"/>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811D758-B196-4112-B332-AFCAA6FC1878}"/>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7720D2D-FD09-432D-B8EB-696A8B6DCC21}"/>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7D88F7-C7C5-43E2-B278-C0BEEC72593D}"/>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F296A31-DB4F-46D0-B120-DC3F48EE895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3AFEA12-1C69-4549-9754-C75F28FF5BD5}"/>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DE7FD47-DACA-453C-9426-BF4D31AF88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5D3D2FD-9CC1-4FAE-AD82-3D9FBE38404A}"/>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A2EA61F-4EE9-4953-B703-C7D0C78407A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5" name=".64 square" hidden="1">
            <a:extLst>
              <a:ext uri="{FF2B5EF4-FFF2-40B4-BE49-F238E27FC236}">
                <a16:creationId xmlns:a16="http://schemas.microsoft.com/office/drawing/2014/main" id="{B2F32F38-4D4B-4600-BB89-C87958593DFF}"/>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6" name=".32 square" hidden="1">
            <a:extLst>
              <a:ext uri="{FF2B5EF4-FFF2-40B4-BE49-F238E27FC236}">
                <a16:creationId xmlns:a16="http://schemas.microsoft.com/office/drawing/2014/main" id="{7440A342-083D-4149-9EC9-F3CD2A2CE55D}"/>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12400495"/>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4912" r:id="rId6"/>
    <p:sldLayoutId id="2147484913"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4921" r:id="rId17"/>
    <p:sldLayoutId id="2147483761" r:id="rId18"/>
    <p:sldLayoutId id="2147483762" r:id="rId19"/>
    <p:sldLayoutId id="2147483763" r:id="rId20"/>
    <p:sldLayoutId id="2147484923" r:id="rId21"/>
    <p:sldLayoutId id="2147483764" r:id="rId22"/>
    <p:sldLayoutId id="2147483765" r:id="rId23"/>
    <p:sldLayoutId id="2147483766" r:id="rId24"/>
    <p:sldLayoutId id="2147483767" r:id="rId25"/>
    <p:sldLayoutId id="2147483768" r:id="rId26"/>
    <p:sldLayoutId id="2147483769" r:id="rId27"/>
    <p:sldLayoutId id="2147483770" r:id="rId28"/>
    <p:sldLayoutId id="2147483771" r:id="rId29"/>
    <p:sldLayoutId id="2147483772" r:id="rId30"/>
    <p:sldLayoutId id="2147483773" r:id="rId31"/>
    <p:sldLayoutId id="2147483774" r:id="rId32"/>
    <p:sldLayoutId id="2147483775" r:id="rId33"/>
    <p:sldLayoutId id="2147483776" r:id="rId34"/>
    <p:sldLayoutId id="2147483777" r:id="rId35"/>
    <p:sldLayoutId id="2147483778" r:id="rId36"/>
    <p:sldLayoutId id="2147483779" r:id="rId37"/>
    <p:sldLayoutId id="2147483780" r:id="rId38"/>
    <p:sldLayoutId id="2147483782" r:id="rId39"/>
    <p:sldLayoutId id="2147483783" r:id="rId40"/>
    <p:sldLayoutId id="2147483784" r:id="rId41"/>
    <p:sldLayoutId id="2147483785" r:id="rId42"/>
    <p:sldLayoutId id="2147483786" r:id="rId43"/>
    <p:sldLayoutId id="2147483787" r:id="rId44"/>
    <p:sldLayoutId id="2147484945" r:id="rId45"/>
    <p:sldLayoutId id="2147483789" r:id="rId46"/>
    <p:sldLayoutId id="2147483790" r:id="rId47"/>
    <p:sldLayoutId id="2147483791" r:id="rId48"/>
    <p:sldLayoutId id="2147483792" r:id="rId49"/>
    <p:sldLayoutId id="2147483842" r:id="rId50"/>
  </p:sldLayoutIdLst>
  <p:transition>
    <p:fade/>
  </p:transition>
  <p:hf sldNum="0" hdr="0" ftr="0" dt="0"/>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23339020"/>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19721839"/>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 id="2147483835" r:id="rId14"/>
    <p:sldLayoutId id="2147483836" r:id="rId15"/>
    <p:sldLayoutId id="2147483837" r:id="rId16"/>
    <p:sldLayoutId id="2147483838" r:id="rId17"/>
    <p:sldLayoutId id="2147483839" r:id="rId18"/>
    <p:sldLayoutId id="2147483840" r:id="rId19"/>
    <p:sldLayoutId id="2147483841" r:id="rId2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6440BE9-FB7B-B047-8F94-301096C62764}"/>
              </a:ext>
            </a:extLst>
          </p:cNvPr>
          <p:cNvGrpSpPr/>
          <p:nvPr userDrawn="1"/>
        </p:nvGrpSpPr>
        <p:grpSpPr>
          <a:xfrm rot="5400000">
            <a:off x="8799956" y="3655407"/>
            <a:ext cx="8028432" cy="671318"/>
            <a:chOff x="2697136" y="3906990"/>
            <a:chExt cx="8028432" cy="671318"/>
          </a:xfrm>
        </p:grpSpPr>
        <p:pic>
          <p:nvPicPr>
            <p:cNvPr id="49"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D7C23672-022A-8249-BC07-90C66FCA7091}"/>
                </a:ext>
                <a:ext uri="{C183D7F6-B498-43B3-948B-1728B52AA6E4}">
                  <adec:decorative xmlns:adec="http://schemas.microsoft.com/office/drawing/2017/decorative" val="0"/>
                </a:ext>
              </a:extLst>
            </p:cNvPr>
            <p:cNvPicPr>
              <a:picLocks noChangeAspect="1"/>
            </p:cNvPicPr>
            <p:nvPr userDrawn="1"/>
          </p:nvPicPr>
          <p:blipFill rotWithShape="1">
            <a:blip r:embed="rId19"/>
            <a:srcRect l="762" t="81642"/>
            <a:stretch/>
          </p:blipFill>
          <p:spPr>
            <a:xfrm>
              <a:off x="3867568" y="4148055"/>
              <a:ext cx="6858000" cy="214882"/>
            </a:xfrm>
            <a:prstGeom prst="rect">
              <a:avLst/>
            </a:prstGeom>
          </p:spPr>
        </p:pic>
        <p:pic>
          <p:nvPicPr>
            <p:cNvPr id="50"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891C1777-828C-934E-ACF8-094CE9E57516}"/>
                </a:ext>
                <a:ext uri="{C183D7F6-B498-43B3-948B-1728B52AA6E4}">
                  <adec:decorative xmlns:adec="http://schemas.microsoft.com/office/drawing/2017/decorative" val="0"/>
                </a:ext>
              </a:extLst>
            </p:cNvPr>
            <p:cNvPicPr>
              <a:picLocks noChangeAspect="1"/>
            </p:cNvPicPr>
            <p:nvPr userDrawn="1"/>
          </p:nvPicPr>
          <p:blipFill rotWithShape="1">
            <a:blip r:embed="rId19"/>
            <a:srcRect l="762" t="2805" b="78837"/>
            <a:stretch/>
          </p:blipFill>
          <p:spPr>
            <a:xfrm>
              <a:off x="3867568" y="3906990"/>
              <a:ext cx="6858000" cy="214882"/>
            </a:xfrm>
            <a:prstGeom prst="rect">
              <a:avLst/>
            </a:prstGeom>
          </p:spPr>
        </p:pic>
        <p:pic>
          <p:nvPicPr>
            <p:cNvPr id="51"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E4D2B9D-F980-FE42-A8E2-680385BD3F7C}"/>
                </a:ext>
                <a:ext uri="{C183D7F6-B498-43B3-948B-1728B52AA6E4}">
                  <adec:decorative xmlns:adec="http://schemas.microsoft.com/office/drawing/2017/decorative" val="0"/>
                </a:ext>
              </a:extLst>
            </p:cNvPr>
            <p:cNvPicPr>
              <a:picLocks noChangeAspect="1"/>
            </p:cNvPicPr>
            <p:nvPr userDrawn="1"/>
          </p:nvPicPr>
          <p:blipFill rotWithShape="1">
            <a:blip r:embed="rId19"/>
            <a:srcRect l="66959" t="22313" r="16443" b="20453"/>
            <a:stretch/>
          </p:blipFill>
          <p:spPr>
            <a:xfrm>
              <a:off x="2697136" y="3908384"/>
              <a:ext cx="1146986" cy="669924"/>
            </a:xfrm>
            <a:prstGeom prst="rect">
              <a:avLst/>
            </a:prstGeom>
          </p:spPr>
        </p:pic>
      </p:grpSp>
      <p:sp>
        <p:nvSpPr>
          <p:cNvPr id="2" name="btfpLayoutConfig" hidden="1">
            <a:extLst>
              <a:ext uri="{FF2B5EF4-FFF2-40B4-BE49-F238E27FC236}">
                <a16:creationId xmlns:a16="http://schemas.microsoft.com/office/drawing/2014/main" id="{386F9976-E726-4022-822A-C3E62F45D549}"/>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overall_0_132242752929755876 columns_1_132242752929755876 </a:t>
            </a:r>
            <a:endParaRPr lang="en-US" sz="100" err="1">
              <a:gradFill flip="none" rotWithShape="1">
                <a:gsLst>
                  <a:gs pos="2917">
                    <a:srgbClr val="FFFFFF">
                      <a:alpha val="0"/>
                    </a:srgbClr>
                  </a:gs>
                  <a:gs pos="30000">
                    <a:schemeClr val="tx1">
                      <a:alpha val="0"/>
                    </a:schemeClr>
                  </a:gs>
                </a:gsLst>
                <a:lin ang="5400000" scaled="0"/>
                <a:tileRect/>
              </a:gradFill>
            </a:endParaRPr>
          </a:p>
        </p:txBody>
      </p:sp>
    </p:spTree>
    <p:extLst>
      <p:ext uri="{BB962C8B-B14F-4D97-AF65-F5344CB8AC3E}">
        <p14:creationId xmlns:p14="http://schemas.microsoft.com/office/powerpoint/2010/main" val="2980725613"/>
      </p:ext>
    </p:extLst>
  </p:cSld>
  <p:clrMap bg1="lt1" tx1="dk1" bg2="lt2" tx2="dk2" accent1="accent1" accent2="accent2" accent3="accent3" accent4="accent4" accent5="accent5" accent6="accent6" hlink="hlink" folHlink="folHlink"/>
  <p:sldLayoutIdLst>
    <p:sldLayoutId id="2147484872" r:id="rId1"/>
    <p:sldLayoutId id="2147484873" r:id="rId2"/>
    <p:sldLayoutId id="2147484874" r:id="rId3"/>
    <p:sldLayoutId id="2147484875" r:id="rId4"/>
    <p:sldLayoutId id="2147484876" r:id="rId5"/>
    <p:sldLayoutId id="2147484877" r:id="rId6"/>
    <p:sldLayoutId id="2147484878" r:id="rId7"/>
    <p:sldLayoutId id="2147484879" r:id="rId8"/>
    <p:sldLayoutId id="2147484880" r:id="rId9"/>
    <p:sldLayoutId id="2147484881" r:id="rId10"/>
    <p:sldLayoutId id="2147484882" r:id="rId11"/>
    <p:sldLayoutId id="2147484883" r:id="rId12"/>
    <p:sldLayoutId id="2147484884" r:id="rId13"/>
    <p:sldLayoutId id="2147484885" r:id="rId14"/>
    <p:sldLayoutId id="2147484886" r:id="rId15"/>
    <p:sldLayoutId id="2147484888"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6440BE9-FB7B-B047-8F94-301096C62764}"/>
              </a:ext>
            </a:extLst>
          </p:cNvPr>
          <p:cNvGrpSpPr/>
          <p:nvPr userDrawn="1"/>
        </p:nvGrpSpPr>
        <p:grpSpPr>
          <a:xfrm rot="5400000">
            <a:off x="8799956" y="3655407"/>
            <a:ext cx="8028432" cy="671318"/>
            <a:chOff x="2697136" y="3906990"/>
            <a:chExt cx="8028432" cy="671318"/>
          </a:xfrm>
        </p:grpSpPr>
        <p:pic>
          <p:nvPicPr>
            <p:cNvPr id="49"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D7C23672-022A-8249-BC07-90C66FCA7091}"/>
                </a:ext>
                <a:ext uri="{C183D7F6-B498-43B3-948B-1728B52AA6E4}">
                  <adec:decorative xmlns:adec="http://schemas.microsoft.com/office/drawing/2017/decorative" val="0"/>
                </a:ext>
              </a:extLst>
            </p:cNvPr>
            <p:cNvPicPr>
              <a:picLocks noChangeAspect="1"/>
            </p:cNvPicPr>
            <p:nvPr userDrawn="1"/>
          </p:nvPicPr>
          <p:blipFill rotWithShape="1">
            <a:blip r:embed="rId19"/>
            <a:srcRect l="762" t="81642"/>
            <a:stretch/>
          </p:blipFill>
          <p:spPr>
            <a:xfrm>
              <a:off x="3867568" y="4148055"/>
              <a:ext cx="6858000" cy="214882"/>
            </a:xfrm>
            <a:prstGeom prst="rect">
              <a:avLst/>
            </a:prstGeom>
          </p:spPr>
        </p:pic>
        <p:pic>
          <p:nvPicPr>
            <p:cNvPr id="50"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891C1777-828C-934E-ACF8-094CE9E57516}"/>
                </a:ext>
                <a:ext uri="{C183D7F6-B498-43B3-948B-1728B52AA6E4}">
                  <adec:decorative xmlns:adec="http://schemas.microsoft.com/office/drawing/2017/decorative" val="0"/>
                </a:ext>
              </a:extLst>
            </p:cNvPr>
            <p:cNvPicPr>
              <a:picLocks noChangeAspect="1"/>
            </p:cNvPicPr>
            <p:nvPr userDrawn="1"/>
          </p:nvPicPr>
          <p:blipFill rotWithShape="1">
            <a:blip r:embed="rId19"/>
            <a:srcRect l="762" t="2805" b="78837"/>
            <a:stretch/>
          </p:blipFill>
          <p:spPr>
            <a:xfrm>
              <a:off x="3867568" y="3906990"/>
              <a:ext cx="6858000" cy="214882"/>
            </a:xfrm>
            <a:prstGeom prst="rect">
              <a:avLst/>
            </a:prstGeom>
          </p:spPr>
        </p:pic>
        <p:pic>
          <p:nvPicPr>
            <p:cNvPr id="51"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E4D2B9D-F980-FE42-A8E2-680385BD3F7C}"/>
                </a:ext>
                <a:ext uri="{C183D7F6-B498-43B3-948B-1728B52AA6E4}">
                  <adec:decorative xmlns:adec="http://schemas.microsoft.com/office/drawing/2017/decorative" val="0"/>
                </a:ext>
              </a:extLst>
            </p:cNvPr>
            <p:cNvPicPr>
              <a:picLocks noChangeAspect="1"/>
            </p:cNvPicPr>
            <p:nvPr userDrawn="1"/>
          </p:nvPicPr>
          <p:blipFill rotWithShape="1">
            <a:blip r:embed="rId19"/>
            <a:srcRect l="66959" t="22313" r="16443" b="20453"/>
            <a:stretch/>
          </p:blipFill>
          <p:spPr>
            <a:xfrm>
              <a:off x="2697136" y="3908384"/>
              <a:ext cx="1146986" cy="669924"/>
            </a:xfrm>
            <a:prstGeom prst="rect">
              <a:avLst/>
            </a:prstGeom>
          </p:spPr>
        </p:pic>
      </p:grpSp>
      <p:sp>
        <p:nvSpPr>
          <p:cNvPr id="2" name="btfpLayoutConfig" hidden="1">
            <a:extLst>
              <a:ext uri="{FF2B5EF4-FFF2-40B4-BE49-F238E27FC236}">
                <a16:creationId xmlns:a16="http://schemas.microsoft.com/office/drawing/2014/main" id="{386F9976-E726-4022-822A-C3E62F45D549}"/>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overall_0_132242752929755876 columns_1_132242752929755876 </a:t>
            </a:r>
            <a:endParaRPr lang="en-US" sz="100" err="1">
              <a:gradFill flip="none" rotWithShape="1">
                <a:gsLst>
                  <a:gs pos="2917">
                    <a:srgbClr val="FFFFFF">
                      <a:alpha val="0"/>
                    </a:srgbClr>
                  </a:gs>
                  <a:gs pos="30000">
                    <a:schemeClr val="tx1">
                      <a:alpha val="0"/>
                    </a:schemeClr>
                  </a:gs>
                </a:gsLst>
                <a:lin ang="5400000" scaled="0"/>
                <a:tileRect/>
              </a:gradFill>
            </a:endParaRPr>
          </a:p>
        </p:txBody>
      </p:sp>
    </p:spTree>
    <p:extLst>
      <p:ext uri="{BB962C8B-B14F-4D97-AF65-F5344CB8AC3E}">
        <p14:creationId xmlns:p14="http://schemas.microsoft.com/office/powerpoint/2010/main" val="3337305823"/>
      </p:ext>
    </p:extLst>
  </p:cSld>
  <p:clrMap bg1="lt1" tx1="dk1" bg2="lt2" tx2="dk2" accent1="accent1" accent2="accent2" accent3="accent3" accent4="accent4" accent5="accent5" accent6="accent6" hlink="hlink" folHlink="folHlink"/>
  <p:sldLayoutIdLst>
    <p:sldLayoutId id="2147484890" r:id="rId1"/>
    <p:sldLayoutId id="2147484891" r:id="rId2"/>
    <p:sldLayoutId id="2147484892" r:id="rId3"/>
    <p:sldLayoutId id="2147484893" r:id="rId4"/>
    <p:sldLayoutId id="2147484894" r:id="rId5"/>
    <p:sldLayoutId id="2147484895" r:id="rId6"/>
    <p:sldLayoutId id="2147484896" r:id="rId7"/>
    <p:sldLayoutId id="2147484897" r:id="rId8"/>
    <p:sldLayoutId id="2147484898" r:id="rId9"/>
    <p:sldLayoutId id="2147484899" r:id="rId10"/>
    <p:sldLayoutId id="2147484900" r:id="rId11"/>
    <p:sldLayoutId id="2147484901" r:id="rId12"/>
    <p:sldLayoutId id="2147484902" r:id="rId13"/>
    <p:sldLayoutId id="2147484903" r:id="rId14"/>
    <p:sldLayoutId id="2147484904" r:id="rId15"/>
    <p:sldLayoutId id="2147484905"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4B941E-B61C-4DB7-8F49-0C7682ABEC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E725D9F-E4A2-4E95-98D3-3C9050BD92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B3EC03-0FA5-4058-97EC-9579AB4DF2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E1E8DB-29B6-4115-848C-2EFFF0F451CA}" type="datetimeFigureOut">
              <a:rPr lang="en-US" smtClean="0"/>
              <a:t>2/21/2022</a:t>
            </a:fld>
            <a:endParaRPr lang="en-US"/>
          </a:p>
        </p:txBody>
      </p:sp>
      <p:sp>
        <p:nvSpPr>
          <p:cNvPr id="5" name="Footer Placeholder 4">
            <a:extLst>
              <a:ext uri="{FF2B5EF4-FFF2-40B4-BE49-F238E27FC236}">
                <a16:creationId xmlns:a16="http://schemas.microsoft.com/office/drawing/2014/main" id="{D13ACC07-A3CB-4475-8613-925FB65B4F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1488FD4-CEA8-4C80-A39D-07C584DD6B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7F41CF-E713-432F-832D-68AB91FDC77C}" type="slidenum">
              <a:rPr lang="en-US" smtClean="0"/>
              <a:t>‹#›</a:t>
            </a:fld>
            <a:endParaRPr lang="en-US"/>
          </a:p>
        </p:txBody>
      </p:sp>
    </p:spTree>
    <p:extLst>
      <p:ext uri="{BB962C8B-B14F-4D97-AF65-F5344CB8AC3E}">
        <p14:creationId xmlns:p14="http://schemas.microsoft.com/office/powerpoint/2010/main" val="30771655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C15BA2-F1FD-4FD1-8AD2-72B7BF6760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75C764-AC5B-4BF0-82C9-258B897F4A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B240AC-E289-4DD5-85A3-80697C250A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latin typeface="Segoe UI" panose="020B0502040204020203" pitchFamily="34" charset="0"/>
                <a:cs typeface="Segoe UI" panose="020B0502040204020203" pitchFamily="34" charset="0"/>
              </a:defRPr>
            </a:lvl1pPr>
          </a:lstStyle>
          <a:p>
            <a:fld id="{01ED125B-8150-4BC6-9B77-30AFBFE90379}" type="datetimeFigureOut">
              <a:rPr lang="en-US" smtClean="0"/>
              <a:pPr/>
              <a:t>2/21/2022</a:t>
            </a:fld>
            <a:endParaRPr lang="en-US"/>
          </a:p>
        </p:txBody>
      </p:sp>
      <p:sp>
        <p:nvSpPr>
          <p:cNvPr id="5" name="Footer Placeholder 4">
            <a:extLst>
              <a:ext uri="{FF2B5EF4-FFF2-40B4-BE49-F238E27FC236}">
                <a16:creationId xmlns:a16="http://schemas.microsoft.com/office/drawing/2014/main" id="{4C1798FA-A9E4-4927-BD9D-3C1459BD59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170CB561-D46A-4578-BB55-5C49F69AF5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latin typeface="Segoe UI" panose="020B0502040204020203" pitchFamily="34" charset="0"/>
                <a:cs typeface="Segoe UI" panose="020B0502040204020203" pitchFamily="34" charset="0"/>
              </a:defRPr>
            </a:lvl1pPr>
          </a:lstStyle>
          <a:p>
            <a:fld id="{152A2FC8-F47D-446A-A9DA-BC55DBE97FF8}" type="slidenum">
              <a:rPr lang="en-US" smtClean="0"/>
              <a:pPr/>
              <a:t>‹#›</a:t>
            </a:fld>
            <a:endParaRPr lang="en-US"/>
          </a:p>
        </p:txBody>
      </p:sp>
    </p:spTree>
    <p:extLst>
      <p:ext uri="{BB962C8B-B14F-4D97-AF65-F5344CB8AC3E}">
        <p14:creationId xmlns:p14="http://schemas.microsoft.com/office/powerpoint/2010/main" val="29610109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bg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hyperlink" Target="https://docs.microsoft.com/en-us/azure/templates/" TargetMode="External"/><Relationship Id="rId7" Type="http://schemas.openxmlformats.org/officeDocument/2006/relationships/image" Target="../media/image32.svg"/><Relationship Id="rId12"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33.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sv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0.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Azure/bicep#faq" TargetMode="External"/><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munishm/bicep-workshop" TargetMode="External"/><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hyperlink" Target="mailto:armexperts@microsoft.com" TargetMode="External"/><Relationship Id="rId2" Type="http://schemas.openxmlformats.org/officeDocument/2006/relationships/hyperlink" Target="https://github.com/azure/bicep" TargetMode="External"/><Relationship Id="rId1" Type="http://schemas.openxmlformats.org/officeDocument/2006/relationships/slideLayout" Target="../slideLayouts/slideLayout19.xml"/><Relationship Id="rId4" Type="http://schemas.openxmlformats.org/officeDocument/2006/relationships/hyperlink" Target="https://myignite.microsoft.com/sessions/54873305-d4a9-46ac-8764-ec25f0860276?source=session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151981-CB72-4EB0-A0BC-1168D18E7338}"/>
              </a:ext>
            </a:extLst>
          </p:cNvPr>
          <p:cNvSpPr>
            <a:spLocks noGrp="1"/>
          </p:cNvSpPr>
          <p:nvPr>
            <p:ph type="title"/>
          </p:nvPr>
        </p:nvSpPr>
        <p:spPr>
          <a:xfrm>
            <a:off x="1266703" y="2558974"/>
            <a:ext cx="11074544" cy="1107996"/>
          </a:xfrm>
        </p:spPr>
        <p:txBody>
          <a:bodyPr/>
          <a:lstStyle/>
          <a:p>
            <a:r>
              <a:rPr lang="en-US" sz="4000">
                <a:cs typeface="Segoe UI Semilight"/>
              </a:rPr>
              <a:t>Advancing the state of </a:t>
            </a:r>
            <a:br>
              <a:rPr lang="en-US" sz="4000">
                <a:cs typeface="Segoe UI Semilight" panose="020B0402040204020203" pitchFamily="34" charset="0"/>
              </a:rPr>
            </a:br>
            <a:r>
              <a:rPr lang="en-US" sz="4000">
                <a:cs typeface="Segoe UI Semilight"/>
              </a:rPr>
              <a:t>infra-as-code with BICEP</a:t>
            </a:r>
            <a:endParaRPr lang="en-US" sz="2000">
              <a:cs typeface="Segoe UI Semilight"/>
            </a:endParaRPr>
          </a:p>
        </p:txBody>
      </p:sp>
      <p:pic>
        <p:nvPicPr>
          <p:cNvPr id="6" name="Graphic 5">
            <a:extLst>
              <a:ext uri="{FF2B5EF4-FFF2-40B4-BE49-F238E27FC236}">
                <a16:creationId xmlns:a16="http://schemas.microsoft.com/office/drawing/2014/main" id="{D014527B-9228-4E87-A7B0-7E74AA316A9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66703" y="1762482"/>
            <a:ext cx="658171" cy="535259"/>
          </a:xfrm>
          <a:prstGeom prst="rect">
            <a:avLst/>
          </a:prstGeom>
        </p:spPr>
      </p:pic>
    </p:spTree>
    <p:extLst>
      <p:ext uri="{BB962C8B-B14F-4D97-AF65-F5344CB8AC3E}">
        <p14:creationId xmlns:p14="http://schemas.microsoft.com/office/powerpoint/2010/main" val="297572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36379" y="953668"/>
            <a:ext cx="5119371" cy="805452"/>
          </a:xfrm>
        </p:spPr>
        <p:txBody>
          <a:bodyPr/>
          <a:lstStyle/>
          <a:p>
            <a:pPr>
              <a:lnSpc>
                <a:spcPct val="100000"/>
              </a:lnSpc>
            </a:pPr>
            <a:r>
              <a:rPr lang="en-GB" sz="1765">
                <a:solidFill>
                  <a:schemeClr val="tx1">
                    <a:lumMod val="65000"/>
                    <a:lumOff val="35000"/>
                  </a:schemeClr>
                </a:solidFill>
              </a:rPr>
              <a:t>Declarative files for creating Azure resources in a reliable, repeatable and auditable way. </a:t>
            </a:r>
            <a:endParaRPr lang="en-US" sz="1765">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a:xfrm>
            <a:off x="426425" y="223039"/>
            <a:ext cx="11336039" cy="739238"/>
          </a:xfrm>
        </p:spPr>
        <p:txBody>
          <a:bodyPr/>
          <a:lstStyle/>
          <a:p>
            <a:r>
              <a:rPr lang="en-US">
                <a:solidFill>
                  <a:srgbClr val="2C65E1"/>
                </a:solidFill>
              </a:rPr>
              <a:t>What are ARM Templates?</a:t>
            </a: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70467" y="6229904"/>
            <a:ext cx="5417848" cy="24138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568" b="1" i="0" u="none" strike="noStrike" kern="1200" cap="none" spc="0" normalizeH="0" baseline="0" noProof="0">
                <a:ln>
                  <a:noFill/>
                </a:ln>
                <a:solidFill>
                  <a:srgbClr val="2C65E1"/>
                </a:solidFill>
                <a:effectLst/>
                <a:uLnTx/>
                <a:uFillTx/>
                <a:latin typeface="Segoe UI Semibold" panose="020B0702040204020203" pitchFamily="34" charset="0"/>
                <a:ea typeface="+mn-ea"/>
                <a:cs typeface="Segoe UI Semibold" panose="020B0702040204020203" pitchFamily="34" charset="0"/>
                <a:hlinkClick r:id="rId3"/>
              </a:rPr>
              <a:t>https://docs.microsoft.com/en-us/azure/templates/</a:t>
            </a:r>
            <a:endParaRPr kumimoji="0" lang="en-US" sz="1568" b="1" i="0" u="none" strike="noStrike" kern="1200" cap="none" spc="0" normalizeH="0" baseline="0" noProof="0">
              <a:ln>
                <a:noFill/>
              </a:ln>
              <a:solidFill>
                <a:srgbClr val="2C65E1"/>
              </a:solidFill>
              <a:effectLst/>
              <a:uLnTx/>
              <a:uFillTx/>
              <a:latin typeface="Segoe UI Semibold" panose="020B0702040204020203" pitchFamily="34" charset="0"/>
              <a:ea typeface="+mn-ea"/>
              <a:cs typeface="Segoe UI Semibold" panose="020B0702040204020203" pitchFamily="34" charset="0"/>
            </a:endParaRP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0017" y="6137918"/>
            <a:ext cx="420039" cy="420037"/>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1961"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658F222D-D1BE-4011-90D2-8D47C4737536}"/>
              </a:ext>
            </a:extLst>
          </p:cNvPr>
          <p:cNvGrpSpPr/>
          <p:nvPr/>
        </p:nvGrpSpPr>
        <p:grpSpPr>
          <a:xfrm>
            <a:off x="432583" y="1545025"/>
            <a:ext cx="5029576" cy="4336744"/>
            <a:chOff x="432583" y="1545025"/>
            <a:chExt cx="5029576" cy="4336744"/>
          </a:xfrm>
        </p:grpSpPr>
        <p:sp>
          <p:nvSpPr>
            <p:cNvPr id="12" name="TextBox 11">
              <a:extLst>
                <a:ext uri="{FF2B5EF4-FFF2-40B4-BE49-F238E27FC236}">
                  <a16:creationId xmlns:a16="http://schemas.microsoft.com/office/drawing/2014/main" id="{2C90A02D-FA22-4D75-8262-E67026C3F459}"/>
                </a:ext>
              </a:extLst>
            </p:cNvPr>
            <p:cNvSpPr txBox="1"/>
            <p:nvPr/>
          </p:nvSpPr>
          <p:spPr>
            <a:xfrm>
              <a:off x="1044773" y="1545025"/>
              <a:ext cx="4417386" cy="61552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Infrastructure as Code</a:t>
              </a:r>
            </a:p>
          </p:txBody>
        </p:sp>
        <p:grpSp>
          <p:nvGrpSpPr>
            <p:cNvPr id="2" name="Group 1">
              <a:extLst>
                <a:ext uri="{FF2B5EF4-FFF2-40B4-BE49-F238E27FC236}">
                  <a16:creationId xmlns:a16="http://schemas.microsoft.com/office/drawing/2014/main" id="{D150BEB0-9853-4B18-8723-C30C6A127027}"/>
                </a:ext>
              </a:extLst>
            </p:cNvPr>
            <p:cNvGrpSpPr/>
            <p:nvPr/>
          </p:nvGrpSpPr>
          <p:grpSpPr>
            <a:xfrm>
              <a:off x="432583" y="1698136"/>
              <a:ext cx="4822889" cy="4183633"/>
              <a:chOff x="432583" y="1698136"/>
              <a:chExt cx="4822889" cy="4183633"/>
            </a:xfrm>
          </p:grpSpPr>
          <p:sp>
            <p:nvSpPr>
              <p:cNvPr id="9" name="Oval 8">
                <a:extLst>
                  <a:ext uri="{FF2B5EF4-FFF2-40B4-BE49-F238E27FC236}">
                    <a16:creationId xmlns:a16="http://schemas.microsoft.com/office/drawing/2014/main" id="{3303B4F4-BD54-418F-ABEC-9DA56768EB4B}"/>
                  </a:ext>
                  <a:ext uri="{C183D7F6-B498-43B3-948B-1728B52AA6E4}">
                    <adec:decorative xmlns:adec="http://schemas.microsoft.com/office/drawing/2017/decorative" val="1"/>
                  </a:ext>
                </a:extLst>
              </p:cNvPr>
              <p:cNvSpPr/>
              <p:nvPr/>
            </p:nvSpPr>
            <p:spPr bwMode="auto">
              <a:xfrm>
                <a:off x="436378" y="1698136"/>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36378" y="2770677"/>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967D699B-D6CA-484D-9DCC-8760B5AE64AE}"/>
                  </a:ext>
                </a:extLst>
              </p:cNvPr>
              <p:cNvSpPr txBox="1"/>
              <p:nvPr/>
            </p:nvSpPr>
            <p:spPr>
              <a:xfrm>
                <a:off x="1044772" y="1903205"/>
                <a:ext cx="4105056" cy="470693"/>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595959"/>
                    </a:solidFill>
                    <a:effectLst/>
                    <a:uLnTx/>
                    <a:uFillTx/>
                    <a:latin typeface="Segoe UI"/>
                    <a:ea typeface="+mn-ea"/>
                    <a:cs typeface="+mn-cs"/>
                  </a:rPr>
                  <a:t>Define Azure resources using text files.</a:t>
                </a:r>
              </a:p>
            </p:txBody>
          </p:sp>
          <p:sp>
            <p:nvSpPr>
              <p:cNvPr id="20" name="TextBox 19">
                <a:extLst>
                  <a:ext uri="{FF2B5EF4-FFF2-40B4-BE49-F238E27FC236}">
                    <a16:creationId xmlns:a16="http://schemas.microsoft.com/office/drawing/2014/main" id="{D306CDB6-E465-4A41-B520-9DC0AC0600BC}"/>
                  </a:ext>
                </a:extLst>
              </p:cNvPr>
              <p:cNvSpPr txBox="1"/>
              <p:nvPr/>
            </p:nvSpPr>
            <p:spPr>
              <a:xfrm>
                <a:off x="1044773" y="2624823"/>
                <a:ext cx="3584824" cy="61552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Declarative Syntax</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44773" y="2983523"/>
                <a:ext cx="3896879" cy="651728"/>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NZ" sz="1176" b="0" i="0" u="none" strike="noStrike" kern="1200" cap="none" spc="0" normalizeH="0" baseline="0" noProof="0">
                    <a:ln>
                      <a:noFill/>
                    </a:ln>
                    <a:solidFill>
                      <a:srgbClr val="595959"/>
                    </a:solidFill>
                    <a:effectLst/>
                    <a:uLnTx/>
                    <a:uFillTx/>
                    <a:latin typeface="Segoe UI"/>
                    <a:ea typeface="+mn-ea"/>
                    <a:cs typeface="+mn-cs"/>
                  </a:rPr>
                  <a:t>Declare how the resources should be and Azure Resource Manager “makes it so”. </a:t>
                </a:r>
                <a:endParaRPr kumimoji="0" lang="en-US" sz="1176" b="0" i="0" u="none" strike="noStrike" kern="1200" cap="none" spc="0" normalizeH="0" baseline="0" noProof="0">
                  <a:ln>
                    <a:noFill/>
                  </a:ln>
                  <a:solidFill>
                    <a:srgbClr val="595959"/>
                  </a:solidFill>
                  <a:effectLst/>
                  <a:uLnTx/>
                  <a:uFillTx/>
                  <a:latin typeface="Segoe UI"/>
                  <a:ea typeface="+mn-ea"/>
                  <a:cs typeface="+mn-cs"/>
                </a:endParaRPr>
              </a:p>
            </p:txBody>
          </p:sp>
          <p:sp>
            <p:nvSpPr>
              <p:cNvPr id="32" name="Oval 31">
                <a:extLst>
                  <a:ext uri="{FF2B5EF4-FFF2-40B4-BE49-F238E27FC236}">
                    <a16:creationId xmlns:a16="http://schemas.microsoft.com/office/drawing/2014/main" id="{28969C80-65DA-4231-83DC-5638E0C213C6}"/>
                  </a:ext>
                  <a:ext uri="{C183D7F6-B498-43B3-948B-1728B52AA6E4}">
                    <adec:decorative xmlns:adec="http://schemas.microsoft.com/office/drawing/2017/decorative" val="1"/>
                  </a:ext>
                </a:extLst>
              </p:cNvPr>
              <p:cNvSpPr/>
              <p:nvPr/>
            </p:nvSpPr>
            <p:spPr bwMode="auto">
              <a:xfrm>
                <a:off x="436379" y="3844949"/>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8446C7CC-67CB-4D25-A20A-694A6E1F21D8}"/>
                  </a:ext>
                </a:extLst>
              </p:cNvPr>
              <p:cNvSpPr txBox="1"/>
              <p:nvPr/>
            </p:nvSpPr>
            <p:spPr>
              <a:xfrm>
                <a:off x="1044773" y="3722977"/>
                <a:ext cx="3584824" cy="61552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JSON</a:t>
                </a:r>
              </a:p>
            </p:txBody>
          </p:sp>
          <p:sp>
            <p:nvSpPr>
              <p:cNvPr id="34" name="TextBox 33">
                <a:extLst>
                  <a:ext uri="{FF2B5EF4-FFF2-40B4-BE49-F238E27FC236}">
                    <a16:creationId xmlns:a16="http://schemas.microsoft.com/office/drawing/2014/main" id="{C7FD4636-4259-4145-9391-F318DE7B8336}"/>
                  </a:ext>
                </a:extLst>
              </p:cNvPr>
              <p:cNvSpPr txBox="1"/>
              <p:nvPr/>
            </p:nvSpPr>
            <p:spPr>
              <a:xfrm>
                <a:off x="1044772" y="4060950"/>
                <a:ext cx="4210699" cy="832764"/>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GB" sz="1176" b="0" i="0" u="none" strike="noStrike" kern="1200" cap="none" spc="0" normalizeH="0" baseline="0" noProof="0">
                    <a:ln>
                      <a:noFill/>
                    </a:ln>
                    <a:solidFill>
                      <a:srgbClr val="595959"/>
                    </a:solidFill>
                    <a:effectLst/>
                    <a:uLnTx/>
                    <a:uFillTx/>
                    <a:latin typeface="Segoe UI"/>
                    <a:ea typeface="+mn-ea"/>
                    <a:cs typeface="+mn-cs"/>
                  </a:rPr>
                  <a:t>ARM Templates are JSON format text files. Edit them in Visual Studio Code (or other text editors). Version control them.</a:t>
                </a:r>
                <a:endParaRPr kumimoji="0" lang="en-US" sz="1176" b="0" i="0" u="none" strike="noStrike" kern="1200" cap="none" spc="0" normalizeH="0" baseline="0" noProof="0">
                  <a:ln>
                    <a:noFill/>
                  </a:ln>
                  <a:solidFill>
                    <a:srgbClr val="595959"/>
                  </a:solidFill>
                  <a:effectLst/>
                  <a:uLnTx/>
                  <a:uFillTx/>
                  <a:latin typeface="Segoe UI"/>
                  <a:ea typeface="+mn-ea"/>
                  <a:cs typeface="+mn-cs"/>
                </a:endParaRPr>
              </a:p>
            </p:txBody>
          </p:sp>
          <p:pic>
            <p:nvPicPr>
              <p:cNvPr id="26" name="Graphic 25">
                <a:extLst>
                  <a:ext uri="{FF2B5EF4-FFF2-40B4-BE49-F238E27FC236}">
                    <a16:creationId xmlns:a16="http://schemas.microsoft.com/office/drawing/2014/main" id="{00E8F52D-C4CC-4645-A09C-A5C2D2D471F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0491" y="1801135"/>
                <a:ext cx="336159" cy="319351"/>
              </a:xfrm>
              <a:prstGeom prst="rect">
                <a:avLst/>
              </a:prstGeom>
            </p:spPr>
          </p:pic>
          <p:grpSp>
            <p:nvGrpSpPr>
              <p:cNvPr id="3" name="Group 2">
                <a:extLst>
                  <a:ext uri="{FF2B5EF4-FFF2-40B4-BE49-F238E27FC236}">
                    <a16:creationId xmlns:a16="http://schemas.microsoft.com/office/drawing/2014/main" id="{432669B6-D049-4C9E-A270-FF0CA5C8AA28}"/>
                  </a:ext>
                </a:extLst>
              </p:cNvPr>
              <p:cNvGrpSpPr/>
              <p:nvPr/>
            </p:nvGrpSpPr>
            <p:grpSpPr>
              <a:xfrm>
                <a:off x="432583" y="4881403"/>
                <a:ext cx="4822889" cy="1000366"/>
                <a:chOff x="432583" y="4746230"/>
                <a:chExt cx="4822889" cy="1000366"/>
              </a:xfrm>
            </p:grpSpPr>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32583" y="4892845"/>
                  <a:ext cx="544382" cy="544382"/>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44773" y="4746230"/>
                  <a:ext cx="3584824" cy="61552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0000">
                          <a:lumMod val="65000"/>
                          <a:lumOff val="35000"/>
                        </a:srgbClr>
                      </a:solidFill>
                      <a:effectLst/>
                      <a:uLnTx/>
                      <a:uFillTx/>
                      <a:latin typeface="Segoe UI Semibold"/>
                      <a:ea typeface="+mn-ea"/>
                      <a:cs typeface="+mn-cs"/>
                    </a:rPr>
                    <a:t>Meta-Language</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44772" y="5094868"/>
                  <a:ext cx="4210700" cy="651728"/>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GB" sz="1176" b="0" i="0" u="none" strike="noStrike" kern="1200" cap="none" spc="0" normalizeH="0" baseline="0" noProof="0">
                      <a:ln>
                        <a:noFill/>
                      </a:ln>
                      <a:solidFill>
                        <a:srgbClr val="595959"/>
                      </a:solidFill>
                      <a:effectLst/>
                      <a:uLnTx/>
                      <a:uFillTx/>
                      <a:latin typeface="Segoe UI"/>
                      <a:ea typeface="+mn-ea"/>
                      <a:cs typeface="+mn-cs"/>
                    </a:rPr>
                    <a:t>Contains some programming language constructs such as functions and loops. </a:t>
                  </a:r>
                  <a:endParaRPr kumimoji="0" lang="en-US" sz="1176" b="0" i="0" u="none" strike="noStrike" kern="1200" cap="none" spc="0" normalizeH="0" baseline="0" noProof="0">
                    <a:ln>
                      <a:noFill/>
                    </a:ln>
                    <a:solidFill>
                      <a:srgbClr val="595959"/>
                    </a:solidFill>
                    <a:effectLst/>
                    <a:uLnTx/>
                    <a:uFillTx/>
                    <a:latin typeface="Segoe UI"/>
                    <a:ea typeface="+mn-ea"/>
                    <a:cs typeface="+mn-cs"/>
                  </a:endParaRPr>
                </a:p>
              </p:txBody>
            </p:sp>
            <p:pic>
              <p:nvPicPr>
                <p:cNvPr id="36" name="Graphic 35">
                  <a:extLst>
                    <a:ext uri="{FF2B5EF4-FFF2-40B4-BE49-F238E27FC236}">
                      <a16:creationId xmlns:a16="http://schemas.microsoft.com/office/drawing/2014/main" id="{0BDC9036-025D-43F9-AA73-A887588652A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6767" y="4991785"/>
                  <a:ext cx="280133" cy="336159"/>
                </a:xfrm>
                <a:prstGeom prst="rect">
                  <a:avLst/>
                </a:prstGeom>
              </p:spPr>
            </p:pic>
          </p:grpSp>
          <p:pic>
            <p:nvPicPr>
              <p:cNvPr id="38" name="Graphic 37">
                <a:extLst>
                  <a:ext uri="{FF2B5EF4-FFF2-40B4-BE49-F238E27FC236}">
                    <a16:creationId xmlns:a16="http://schemas.microsoft.com/office/drawing/2014/main" id="{ABF23BC7-1AA2-4459-BE12-18A85FDCC87A}"/>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0491" y="3942497"/>
                <a:ext cx="336159" cy="336159"/>
              </a:xfrm>
              <a:prstGeom prst="rect">
                <a:avLst/>
              </a:prstGeom>
            </p:spPr>
          </p:pic>
          <p:pic>
            <p:nvPicPr>
              <p:cNvPr id="35" name="Graphic 34">
                <a:extLst>
                  <a:ext uri="{FF2B5EF4-FFF2-40B4-BE49-F238E27FC236}">
                    <a16:creationId xmlns:a16="http://schemas.microsoft.com/office/drawing/2014/main" id="{ABE2A09F-ABD7-45CC-B307-1E4AEABBFC16}"/>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4708" y="2902801"/>
                <a:ext cx="280133" cy="280133"/>
              </a:xfrm>
              <a:prstGeom prst="rect">
                <a:avLst/>
              </a:prstGeom>
            </p:spPr>
          </p:pic>
        </p:grpSp>
      </p:grpSp>
      <p:pic>
        <p:nvPicPr>
          <p:cNvPr id="27" name="Picture 26">
            <a:extLst>
              <a:ext uri="{FF2B5EF4-FFF2-40B4-BE49-F238E27FC236}">
                <a16:creationId xmlns:a16="http://schemas.microsoft.com/office/drawing/2014/main" id="{BECA4993-054F-4AE4-83F4-0C4FAEB067AD}"/>
              </a:ext>
            </a:extLst>
          </p:cNvPr>
          <p:cNvPicPr>
            <a:picLocks noChangeAspect="1"/>
          </p:cNvPicPr>
          <p:nvPr/>
        </p:nvPicPr>
        <p:blipFill rotWithShape="1">
          <a:blip r:embed="rId12"/>
          <a:srcRect r="28017" b="24669"/>
          <a:stretch/>
        </p:blipFill>
        <p:spPr>
          <a:xfrm>
            <a:off x="6161461" y="1478478"/>
            <a:ext cx="6030540" cy="4609339"/>
          </a:xfrm>
          <a:prstGeom prst="rect">
            <a:avLst/>
          </a:prstGeom>
        </p:spPr>
      </p:pic>
      <p:pic>
        <p:nvPicPr>
          <p:cNvPr id="31" name="Picture 30">
            <a:extLst>
              <a:ext uri="{FF2B5EF4-FFF2-40B4-BE49-F238E27FC236}">
                <a16:creationId xmlns:a16="http://schemas.microsoft.com/office/drawing/2014/main" id="{760F76C4-CB10-40EC-A65D-A104B9D69428}"/>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4361669" y="0"/>
            <a:ext cx="7844340" cy="6857027"/>
          </a:xfrm>
          <a:prstGeom prst="rect">
            <a:avLst/>
          </a:prstGeom>
        </p:spPr>
      </p:pic>
    </p:spTree>
    <p:extLst>
      <p:ext uri="{BB962C8B-B14F-4D97-AF65-F5344CB8AC3E}">
        <p14:creationId xmlns:p14="http://schemas.microsoft.com/office/powerpoint/2010/main" val="535943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B26C363-220D-426E-934F-3F61D6428A22}"/>
              </a:ext>
            </a:extLst>
          </p:cNvPr>
          <p:cNvSpPr txBox="1"/>
          <p:nvPr/>
        </p:nvSpPr>
        <p:spPr>
          <a:xfrm>
            <a:off x="952650" y="3213867"/>
            <a:ext cx="471487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Why ‘Bicep’</a:t>
            </a:r>
          </a:p>
        </p:txBody>
      </p:sp>
      <p:sp>
        <p:nvSpPr>
          <p:cNvPr id="34" name="TextBox 33">
            <a:extLst>
              <a:ext uri="{FF2B5EF4-FFF2-40B4-BE49-F238E27FC236}">
                <a16:creationId xmlns:a16="http://schemas.microsoft.com/office/drawing/2014/main" id="{A6E61E7B-2823-4832-B483-DCD529894849}"/>
              </a:ext>
            </a:extLst>
          </p:cNvPr>
          <p:cNvSpPr txBox="1"/>
          <p:nvPr/>
        </p:nvSpPr>
        <p:spPr>
          <a:xfrm>
            <a:off x="952651" y="3942218"/>
            <a:ext cx="5170170" cy="2055884"/>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Segoe UI" panose="020B0502040204020203" pitchFamily="34" charset="0"/>
              </a:rPr>
              <a:t>We want customers experiencing Azure for the first time or using Azure as their primary cloud to have the best deployment experience. We believe simplifying the existing language will help many of our customers deploy at scale and have a great experience on Azure. </a:t>
            </a:r>
          </a:p>
        </p:txBody>
      </p:sp>
      <p:sp>
        <p:nvSpPr>
          <p:cNvPr id="4" name="TextBox 3">
            <a:extLst>
              <a:ext uri="{FF2B5EF4-FFF2-40B4-BE49-F238E27FC236}">
                <a16:creationId xmlns:a16="http://schemas.microsoft.com/office/drawing/2014/main" id="{61A9E163-C7B5-45C1-AB42-5F1B9F8FACE9}"/>
              </a:ext>
            </a:extLst>
          </p:cNvPr>
          <p:cNvSpPr txBox="1"/>
          <p:nvPr/>
        </p:nvSpPr>
        <p:spPr>
          <a:xfrm>
            <a:off x="952650" y="528351"/>
            <a:ext cx="6319007"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What is Bicep </a:t>
            </a:r>
            <a:br>
              <a:rPr kumimoji="0" lang="en-US" sz="36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br>
            <a:r>
              <a:rPr kumimoji="0" lang="en-US" sz="36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(ARM Template </a:t>
            </a:r>
            <a:r>
              <a:rPr kumimoji="0" lang="en-US" sz="3600" b="0" i="0" u="none" strike="noStrike" kern="1200" cap="none" spc="0" normalizeH="0" baseline="0" noProof="0" err="1">
                <a:ln>
                  <a:noFill/>
                </a:ln>
                <a:solidFill>
                  <a:prstClr val="black"/>
                </a:solidFill>
                <a:effectLst/>
                <a:uLnTx/>
                <a:uFillTx/>
                <a:latin typeface="Segoe UI Semibold" panose="020B0702040204020203" pitchFamily="34" charset="0"/>
                <a:ea typeface="+mn-ea"/>
                <a:cs typeface="Segoe UI Semibold" panose="020B0702040204020203" pitchFamily="34" charset="0"/>
              </a:rPr>
              <a:t>vNext</a:t>
            </a:r>
            <a:r>
              <a:rPr kumimoji="0" lang="en-US" sz="36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t>
            </a:r>
          </a:p>
        </p:txBody>
      </p:sp>
      <p:sp>
        <p:nvSpPr>
          <p:cNvPr id="5" name="TextBox 4">
            <a:extLst>
              <a:ext uri="{FF2B5EF4-FFF2-40B4-BE49-F238E27FC236}">
                <a16:creationId xmlns:a16="http://schemas.microsoft.com/office/drawing/2014/main" id="{48636469-8897-42BE-B93E-E2216EB978EA}"/>
              </a:ext>
            </a:extLst>
          </p:cNvPr>
          <p:cNvSpPr txBox="1"/>
          <p:nvPr/>
        </p:nvSpPr>
        <p:spPr>
          <a:xfrm>
            <a:off x="952651" y="1835502"/>
            <a:ext cx="5170170" cy="1058688"/>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Segoe UI" panose="020B0502040204020203" pitchFamily="34" charset="0"/>
              </a:rPr>
              <a:t>An open source Domain Specific Language (DSL) with a simple and modular syntax that </a:t>
            </a:r>
            <a:r>
              <a:rPr kumimoji="0" lang="en-US" sz="1800" b="0" i="0" u="none" strike="noStrike" kern="1200" cap="none" spc="0" normalizeH="0" baseline="0" noProof="0" err="1">
                <a:ln>
                  <a:noFill/>
                </a:ln>
                <a:solidFill>
                  <a:srgbClr val="0070C0"/>
                </a:solidFill>
                <a:effectLst/>
                <a:uLnTx/>
                <a:uFillTx/>
                <a:latin typeface="Segoe UI" panose="020B0502040204020203" pitchFamily="34" charset="0"/>
                <a:ea typeface="+mn-ea"/>
                <a:cs typeface="Segoe UI" panose="020B0502040204020203" pitchFamily="34" charset="0"/>
              </a:rPr>
              <a:t>transpiles</a:t>
            </a: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Segoe UI" panose="020B0502040204020203" pitchFamily="34" charset="0"/>
              </a:rPr>
              <a:t> into an ARM Template</a:t>
            </a:r>
          </a:p>
        </p:txBody>
      </p:sp>
      <p:sp>
        <p:nvSpPr>
          <p:cNvPr id="2" name="TextBox 1">
            <a:extLst>
              <a:ext uri="{FF2B5EF4-FFF2-40B4-BE49-F238E27FC236}">
                <a16:creationId xmlns:a16="http://schemas.microsoft.com/office/drawing/2014/main" id="{8A572B03-D830-4DAB-9806-4E7CA6AD0216}"/>
              </a:ext>
            </a:extLst>
          </p:cNvPr>
          <p:cNvSpPr txBox="1"/>
          <p:nvPr/>
        </p:nvSpPr>
        <p:spPr>
          <a:xfrm>
            <a:off x="7065462" y="6372689"/>
            <a:ext cx="4991697" cy="369332"/>
          </a:xfrm>
          <a:prstGeom prst="rect">
            <a:avLst/>
          </a:prstGeom>
          <a:noFill/>
        </p:spPr>
        <p:txBody>
          <a:bodyPr wrap="square" rtlCol="0">
            <a:spAutoFit/>
          </a:bodyPr>
          <a:lstStyle/>
          <a:p>
            <a:pPr algn="r"/>
            <a:r>
              <a:rPr lang="en-US">
                <a:latin typeface="Segoe UI" panose="020B0502040204020203" pitchFamily="34" charset="0"/>
                <a:cs typeface="Segoe UI" panose="020B0502040204020203" pitchFamily="34" charset="0"/>
              </a:rPr>
              <a:t>Learn more: </a:t>
            </a:r>
            <a:r>
              <a:rPr lang="en-US">
                <a:solidFill>
                  <a:srgbClr val="0070C0"/>
                </a:solidFill>
                <a:latin typeface="Segoe UI" panose="020B0502040204020203" pitchFamily="34" charset="0"/>
                <a:cs typeface="Segoe UI" panose="020B0502040204020203" pitchFamily="34" charset="0"/>
              </a:rPr>
              <a:t>aka.ms/Bicep</a:t>
            </a:r>
          </a:p>
        </p:txBody>
      </p:sp>
      <p:grpSp>
        <p:nvGrpSpPr>
          <p:cNvPr id="9" name="Group 8">
            <a:extLst>
              <a:ext uri="{FF2B5EF4-FFF2-40B4-BE49-F238E27FC236}">
                <a16:creationId xmlns:a16="http://schemas.microsoft.com/office/drawing/2014/main" id="{2766BFAD-15F7-4553-942C-DAFF7D208098}"/>
              </a:ext>
            </a:extLst>
          </p:cNvPr>
          <p:cNvGrpSpPr/>
          <p:nvPr/>
        </p:nvGrpSpPr>
        <p:grpSpPr>
          <a:xfrm>
            <a:off x="6915361" y="1128515"/>
            <a:ext cx="4715078" cy="4078392"/>
            <a:chOff x="6517855" y="1055625"/>
            <a:chExt cx="4715078" cy="4078392"/>
          </a:xfrm>
        </p:grpSpPr>
        <p:sp>
          <p:nvSpPr>
            <p:cNvPr id="10" name="Rectangle: Rounded Corners 9">
              <a:extLst>
                <a:ext uri="{FF2B5EF4-FFF2-40B4-BE49-F238E27FC236}">
                  <a16:creationId xmlns:a16="http://schemas.microsoft.com/office/drawing/2014/main" id="{84623C23-2E0D-4D1B-BA3E-66A1E0332BE8}"/>
                </a:ext>
              </a:extLst>
            </p:cNvPr>
            <p:cNvSpPr/>
            <p:nvPr/>
          </p:nvSpPr>
          <p:spPr>
            <a:xfrm>
              <a:off x="6545692" y="3576531"/>
              <a:ext cx="4632310" cy="492352"/>
            </a:xfrm>
            <a:prstGeom prst="roundRect">
              <a:avLst>
                <a:gd name="adj" fmla="val 2513"/>
              </a:avLst>
            </a:prstGeom>
            <a:solidFill>
              <a:srgbClr val="155B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Segoe UI Semibold" panose="020B0702040204020203" pitchFamily="34" charset="0"/>
                <a:cs typeface="Segoe UI Semibold" panose="020B0702040204020203" pitchFamily="34" charset="0"/>
              </a:endParaRPr>
            </a:p>
          </p:txBody>
        </p:sp>
        <p:sp>
          <p:nvSpPr>
            <p:cNvPr id="11" name="TextBox 10">
              <a:extLst>
                <a:ext uri="{FF2B5EF4-FFF2-40B4-BE49-F238E27FC236}">
                  <a16:creationId xmlns:a16="http://schemas.microsoft.com/office/drawing/2014/main" id="{54AE7B89-477A-4C05-BCA2-93B8EE40CEE1}"/>
                </a:ext>
              </a:extLst>
            </p:cNvPr>
            <p:cNvSpPr txBox="1"/>
            <p:nvPr/>
          </p:nvSpPr>
          <p:spPr>
            <a:xfrm>
              <a:off x="6542357" y="3642607"/>
              <a:ext cx="4635645" cy="338554"/>
            </a:xfrm>
            <a:prstGeom prst="rect">
              <a:avLst/>
            </a:prstGeom>
            <a:noFill/>
          </p:spPr>
          <p:txBody>
            <a:bodyPr wrap="square" rtlCol="0">
              <a:spAutoFit/>
            </a:bodyPr>
            <a:lstStyle/>
            <a:p>
              <a:pPr algn="ctr"/>
              <a:r>
                <a:rPr lang="en-US" sz="1600">
                  <a:solidFill>
                    <a:schemeClr val="bg1"/>
                  </a:solidFill>
                  <a:latin typeface="Segoe UI Semibold" panose="020B0702040204020203" pitchFamily="34" charset="0"/>
                  <a:cs typeface="Segoe UI Semibold" panose="020B0702040204020203" pitchFamily="34" charset="0"/>
                </a:rPr>
                <a:t>Azure Resource Manager</a:t>
              </a:r>
            </a:p>
          </p:txBody>
        </p:sp>
        <p:grpSp>
          <p:nvGrpSpPr>
            <p:cNvPr id="12" name="Group 11">
              <a:extLst>
                <a:ext uri="{FF2B5EF4-FFF2-40B4-BE49-F238E27FC236}">
                  <a16:creationId xmlns:a16="http://schemas.microsoft.com/office/drawing/2014/main" id="{F089A633-99E2-4327-9257-D2BFC6EEC3D8}"/>
                </a:ext>
              </a:extLst>
            </p:cNvPr>
            <p:cNvGrpSpPr/>
            <p:nvPr/>
          </p:nvGrpSpPr>
          <p:grpSpPr>
            <a:xfrm>
              <a:off x="6517855" y="4069512"/>
              <a:ext cx="4715078" cy="1064505"/>
              <a:chOff x="3275938" y="3728462"/>
              <a:chExt cx="4715078" cy="1064505"/>
            </a:xfrm>
          </p:grpSpPr>
          <p:grpSp>
            <p:nvGrpSpPr>
              <p:cNvPr id="21" name="Group 20">
                <a:extLst>
                  <a:ext uri="{FF2B5EF4-FFF2-40B4-BE49-F238E27FC236}">
                    <a16:creationId xmlns:a16="http://schemas.microsoft.com/office/drawing/2014/main" id="{52411791-5217-43F6-B281-EE7F8D6FC7E7}"/>
                  </a:ext>
                </a:extLst>
              </p:cNvPr>
              <p:cNvGrpSpPr/>
              <p:nvPr/>
            </p:nvGrpSpPr>
            <p:grpSpPr>
              <a:xfrm>
                <a:off x="5083015" y="3728462"/>
                <a:ext cx="616596" cy="699712"/>
                <a:chOff x="2040937" y="2361536"/>
                <a:chExt cx="616596" cy="699712"/>
              </a:xfrm>
            </p:grpSpPr>
            <p:cxnSp>
              <p:nvCxnSpPr>
                <p:cNvPr id="43" name="Straight Arrow Connector 42">
                  <a:extLst>
                    <a:ext uri="{FF2B5EF4-FFF2-40B4-BE49-F238E27FC236}">
                      <a16:creationId xmlns:a16="http://schemas.microsoft.com/office/drawing/2014/main" id="{B361D3E0-04A3-4475-B94A-28F293DBBDA9}"/>
                    </a:ext>
                  </a:extLst>
                </p:cNvPr>
                <p:cNvCxnSpPr>
                  <a:cxnSpLocks/>
                </p:cNvCxnSpPr>
                <p:nvPr/>
              </p:nvCxnSpPr>
              <p:spPr>
                <a:xfrm>
                  <a:off x="2343997" y="2361536"/>
                  <a:ext cx="0" cy="254443"/>
                </a:xfrm>
                <a:prstGeom prst="straightConnector1">
                  <a:avLst/>
                </a:prstGeom>
                <a:ln w="12700">
                  <a:solidFill>
                    <a:srgbClr val="155BE3">
                      <a:alpha val="20000"/>
                    </a:srgb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8AD02096-634C-4BDF-AF2E-E5F26B77EC26}"/>
                    </a:ext>
                  </a:extLst>
                </p:cNvPr>
                <p:cNvSpPr/>
                <p:nvPr/>
              </p:nvSpPr>
              <p:spPr>
                <a:xfrm>
                  <a:off x="2040937" y="2711392"/>
                  <a:ext cx="616596" cy="349856"/>
                </a:xfrm>
                <a:prstGeom prst="roundRect">
                  <a:avLst>
                    <a:gd name="adj" fmla="val 2513"/>
                  </a:avLst>
                </a:prstGeom>
                <a:solidFill>
                  <a:schemeClr val="bg1"/>
                </a:solidFill>
                <a:ln w="6350">
                  <a:solidFill>
                    <a:schemeClr val="bg1">
                      <a:lumMod val="75000"/>
                    </a:schemeClr>
                  </a:solidFill>
                </a:ln>
                <a:effectLst>
                  <a:glow rad="63500">
                    <a:schemeClr val="accent3">
                      <a:satMod val="175000"/>
                      <a:alpha val="5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lumMod val="65000"/>
                          <a:lumOff val="35000"/>
                        </a:schemeClr>
                      </a:solidFill>
                      <a:latin typeface="Segoe UI Semibold" panose="020B0702040204020203" pitchFamily="34" charset="0"/>
                      <a:cs typeface="Segoe UI Semibold" panose="020B0702040204020203" pitchFamily="34" charset="0"/>
                    </a:rPr>
                    <a:t>ARC</a:t>
                  </a:r>
                </a:p>
              </p:txBody>
            </p:sp>
          </p:grpSp>
          <p:grpSp>
            <p:nvGrpSpPr>
              <p:cNvPr id="22" name="Group 21">
                <a:extLst>
                  <a:ext uri="{FF2B5EF4-FFF2-40B4-BE49-F238E27FC236}">
                    <a16:creationId xmlns:a16="http://schemas.microsoft.com/office/drawing/2014/main" id="{D38B975E-6CC5-4DDE-9730-F3E4C359CD0D}"/>
                  </a:ext>
                </a:extLst>
              </p:cNvPr>
              <p:cNvGrpSpPr/>
              <p:nvPr/>
            </p:nvGrpSpPr>
            <p:grpSpPr>
              <a:xfrm>
                <a:off x="5809195" y="3728462"/>
                <a:ext cx="616596" cy="699712"/>
                <a:chOff x="2807419" y="2361536"/>
                <a:chExt cx="616596" cy="699712"/>
              </a:xfrm>
            </p:grpSpPr>
            <p:cxnSp>
              <p:nvCxnSpPr>
                <p:cNvPr id="41" name="Straight Arrow Connector 40">
                  <a:extLst>
                    <a:ext uri="{FF2B5EF4-FFF2-40B4-BE49-F238E27FC236}">
                      <a16:creationId xmlns:a16="http://schemas.microsoft.com/office/drawing/2014/main" id="{BB96B85C-97EC-49F2-B625-86326C55DB27}"/>
                    </a:ext>
                  </a:extLst>
                </p:cNvPr>
                <p:cNvCxnSpPr>
                  <a:cxnSpLocks/>
                </p:cNvCxnSpPr>
                <p:nvPr/>
              </p:nvCxnSpPr>
              <p:spPr>
                <a:xfrm>
                  <a:off x="3110479" y="2361536"/>
                  <a:ext cx="0" cy="254443"/>
                </a:xfrm>
                <a:prstGeom prst="straightConnector1">
                  <a:avLst/>
                </a:prstGeom>
                <a:ln w="12700">
                  <a:solidFill>
                    <a:srgbClr val="155BE3">
                      <a:alpha val="20000"/>
                    </a:srgbClr>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02706607-8B2F-418E-AD51-B8625DBC33EB}"/>
                    </a:ext>
                  </a:extLst>
                </p:cNvPr>
                <p:cNvSpPr/>
                <p:nvPr/>
              </p:nvSpPr>
              <p:spPr>
                <a:xfrm>
                  <a:off x="2807419" y="2711392"/>
                  <a:ext cx="616596" cy="349856"/>
                </a:xfrm>
                <a:prstGeom prst="roundRect">
                  <a:avLst>
                    <a:gd name="adj" fmla="val 2513"/>
                  </a:avLst>
                </a:prstGeom>
                <a:solidFill>
                  <a:schemeClr val="bg1"/>
                </a:solidFill>
                <a:ln w="6350">
                  <a:solidFill>
                    <a:schemeClr val="bg1">
                      <a:lumMod val="75000"/>
                    </a:schemeClr>
                  </a:solidFill>
                </a:ln>
                <a:effectLst>
                  <a:glow rad="63500">
                    <a:schemeClr val="accent3">
                      <a:satMod val="175000"/>
                      <a:alpha val="5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lumMod val="65000"/>
                          <a:lumOff val="35000"/>
                        </a:schemeClr>
                      </a:solidFill>
                      <a:latin typeface="Segoe UI Semibold" panose="020B0702040204020203" pitchFamily="34" charset="0"/>
                      <a:cs typeface="Segoe UI Semibold" panose="020B0702040204020203" pitchFamily="34" charset="0"/>
                    </a:rPr>
                    <a:t>K8s</a:t>
                  </a:r>
                </a:p>
              </p:txBody>
            </p:sp>
          </p:grpSp>
          <p:grpSp>
            <p:nvGrpSpPr>
              <p:cNvPr id="23" name="Group 22">
                <a:extLst>
                  <a:ext uri="{FF2B5EF4-FFF2-40B4-BE49-F238E27FC236}">
                    <a16:creationId xmlns:a16="http://schemas.microsoft.com/office/drawing/2014/main" id="{221829B2-0923-4AD5-8AF6-1ABE05FB93D6}"/>
                  </a:ext>
                </a:extLst>
              </p:cNvPr>
              <p:cNvGrpSpPr/>
              <p:nvPr/>
            </p:nvGrpSpPr>
            <p:grpSpPr>
              <a:xfrm>
                <a:off x="6535375" y="3728462"/>
                <a:ext cx="616596" cy="699712"/>
                <a:chOff x="2807419" y="2361536"/>
                <a:chExt cx="616596" cy="699712"/>
              </a:xfrm>
            </p:grpSpPr>
            <p:cxnSp>
              <p:nvCxnSpPr>
                <p:cNvPr id="39" name="Straight Arrow Connector 38">
                  <a:extLst>
                    <a:ext uri="{FF2B5EF4-FFF2-40B4-BE49-F238E27FC236}">
                      <a16:creationId xmlns:a16="http://schemas.microsoft.com/office/drawing/2014/main" id="{D72CF5C9-30EE-40FA-8527-E4A8167553F7}"/>
                    </a:ext>
                  </a:extLst>
                </p:cNvPr>
                <p:cNvCxnSpPr>
                  <a:cxnSpLocks/>
                </p:cNvCxnSpPr>
                <p:nvPr/>
              </p:nvCxnSpPr>
              <p:spPr>
                <a:xfrm>
                  <a:off x="3110479" y="2361536"/>
                  <a:ext cx="0" cy="254443"/>
                </a:xfrm>
                <a:prstGeom prst="straightConnector1">
                  <a:avLst/>
                </a:prstGeom>
                <a:ln w="12700">
                  <a:solidFill>
                    <a:srgbClr val="155BE3">
                      <a:alpha val="20000"/>
                    </a:srgbClr>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DA2E2701-20A3-4F9C-BB4E-D418E8787037}"/>
                    </a:ext>
                  </a:extLst>
                </p:cNvPr>
                <p:cNvSpPr/>
                <p:nvPr/>
              </p:nvSpPr>
              <p:spPr>
                <a:xfrm>
                  <a:off x="2807419" y="2711392"/>
                  <a:ext cx="616596" cy="349856"/>
                </a:xfrm>
                <a:prstGeom prst="roundRect">
                  <a:avLst>
                    <a:gd name="adj" fmla="val 2513"/>
                  </a:avLst>
                </a:prstGeom>
                <a:solidFill>
                  <a:schemeClr val="bg1"/>
                </a:solidFill>
                <a:ln w="6350">
                  <a:solidFill>
                    <a:schemeClr val="bg1">
                      <a:lumMod val="75000"/>
                    </a:schemeClr>
                  </a:solidFill>
                </a:ln>
                <a:effectLst>
                  <a:glow rad="63500">
                    <a:schemeClr val="accent3">
                      <a:satMod val="175000"/>
                      <a:alpha val="5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lumMod val="65000"/>
                          <a:lumOff val="35000"/>
                        </a:schemeClr>
                      </a:solidFill>
                      <a:latin typeface="Segoe UI Semibold" panose="020B0702040204020203" pitchFamily="34" charset="0"/>
                      <a:cs typeface="Segoe UI Semibold" panose="020B0702040204020203" pitchFamily="34" charset="0"/>
                    </a:rPr>
                    <a:t>GitHub</a:t>
                  </a:r>
                </a:p>
              </p:txBody>
            </p:sp>
          </p:grpSp>
          <p:grpSp>
            <p:nvGrpSpPr>
              <p:cNvPr id="24" name="Group 23">
                <a:extLst>
                  <a:ext uri="{FF2B5EF4-FFF2-40B4-BE49-F238E27FC236}">
                    <a16:creationId xmlns:a16="http://schemas.microsoft.com/office/drawing/2014/main" id="{698E80AA-5E94-417F-B359-C6536F7DEAA1}"/>
                  </a:ext>
                </a:extLst>
              </p:cNvPr>
              <p:cNvGrpSpPr/>
              <p:nvPr/>
            </p:nvGrpSpPr>
            <p:grpSpPr>
              <a:xfrm>
                <a:off x="4300151" y="3728462"/>
                <a:ext cx="764795" cy="941395"/>
                <a:chOff x="4300151" y="3544877"/>
                <a:chExt cx="764795" cy="941395"/>
              </a:xfrm>
            </p:grpSpPr>
            <p:grpSp>
              <p:nvGrpSpPr>
                <p:cNvPr id="35" name="Group 34">
                  <a:extLst>
                    <a:ext uri="{FF2B5EF4-FFF2-40B4-BE49-F238E27FC236}">
                      <a16:creationId xmlns:a16="http://schemas.microsoft.com/office/drawing/2014/main" id="{19CFDBA2-06CD-4C35-BDB1-CF4631B2D715}"/>
                    </a:ext>
                  </a:extLst>
                </p:cNvPr>
                <p:cNvGrpSpPr/>
                <p:nvPr/>
              </p:nvGrpSpPr>
              <p:grpSpPr>
                <a:xfrm>
                  <a:off x="4356835" y="3544877"/>
                  <a:ext cx="616596" cy="695194"/>
                  <a:chOff x="4337936" y="3544877"/>
                  <a:chExt cx="616596" cy="695194"/>
                </a:xfrm>
              </p:grpSpPr>
              <p:cxnSp>
                <p:nvCxnSpPr>
                  <p:cNvPr id="37" name="Straight Arrow Connector 36">
                    <a:extLst>
                      <a:ext uri="{FF2B5EF4-FFF2-40B4-BE49-F238E27FC236}">
                        <a16:creationId xmlns:a16="http://schemas.microsoft.com/office/drawing/2014/main" id="{16FB8D4B-82A8-4675-8CE8-94A03F068935}"/>
                      </a:ext>
                    </a:extLst>
                  </p:cNvPr>
                  <p:cNvCxnSpPr>
                    <a:cxnSpLocks/>
                  </p:cNvCxnSpPr>
                  <p:nvPr/>
                </p:nvCxnSpPr>
                <p:spPr>
                  <a:xfrm>
                    <a:off x="4634613" y="3544877"/>
                    <a:ext cx="0" cy="254443"/>
                  </a:xfrm>
                  <a:prstGeom prst="straightConnector1">
                    <a:avLst/>
                  </a:prstGeom>
                  <a:ln w="12700">
                    <a:solidFill>
                      <a:srgbClr val="155BE3">
                        <a:alpha val="20000"/>
                      </a:srgb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4E0D6A45-F72D-4CB9-89D1-D70616E2BF9B}"/>
                      </a:ext>
                    </a:extLst>
                  </p:cNvPr>
                  <p:cNvSpPr/>
                  <p:nvPr/>
                </p:nvSpPr>
                <p:spPr>
                  <a:xfrm>
                    <a:off x="4337936" y="3890214"/>
                    <a:ext cx="616596" cy="349857"/>
                  </a:xfrm>
                  <a:prstGeom prst="roundRect">
                    <a:avLst>
                      <a:gd name="adj" fmla="val 2513"/>
                    </a:avLst>
                  </a:prstGeom>
                  <a:solidFill>
                    <a:schemeClr val="bg1"/>
                  </a:solidFill>
                  <a:ln w="6350">
                    <a:solidFill>
                      <a:schemeClr val="bg1">
                        <a:lumMod val="75000"/>
                      </a:schemeClr>
                    </a:solidFill>
                  </a:ln>
                  <a:effectLst>
                    <a:glow rad="63500">
                      <a:schemeClr val="accent3">
                        <a:satMod val="175000"/>
                        <a:alpha val="5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en-US" sz="1600">
                        <a:solidFill>
                          <a:schemeClr val="tx1">
                            <a:lumMod val="50000"/>
                            <a:lumOff val="50000"/>
                          </a:schemeClr>
                        </a:solidFill>
                        <a:latin typeface="Segoe UI Semibold" panose="020B0702040204020203" pitchFamily="34" charset="0"/>
                        <a:cs typeface="Segoe UI Semibold" panose="020B0702040204020203" pitchFamily="34" charset="0"/>
                      </a:rPr>
                      <a:t>…</a:t>
                    </a:r>
                  </a:p>
                </p:txBody>
              </p:sp>
            </p:grpSp>
            <p:sp>
              <p:nvSpPr>
                <p:cNvPr id="36" name="TextBox 35">
                  <a:extLst>
                    <a:ext uri="{FF2B5EF4-FFF2-40B4-BE49-F238E27FC236}">
                      <a16:creationId xmlns:a16="http://schemas.microsoft.com/office/drawing/2014/main" id="{D44C7AA8-9B2F-4E66-95DD-92E0908EC27B}"/>
                    </a:ext>
                  </a:extLst>
                </p:cNvPr>
                <p:cNvSpPr txBox="1"/>
                <p:nvPr/>
              </p:nvSpPr>
              <p:spPr>
                <a:xfrm>
                  <a:off x="4300151" y="4270828"/>
                  <a:ext cx="764795" cy="215444"/>
                </a:xfrm>
                <a:prstGeom prst="rect">
                  <a:avLst/>
                </a:prstGeom>
                <a:noFill/>
              </p:spPr>
              <p:txBody>
                <a:bodyPr wrap="square">
                  <a:spAutoFit/>
                </a:bodyPr>
                <a:lstStyle/>
                <a:p>
                  <a:pPr algn="ctr"/>
                  <a:r>
                    <a:rPr lang="en-US" sz="800">
                      <a:solidFill>
                        <a:schemeClr val="tx1">
                          <a:lumMod val="65000"/>
                          <a:lumOff val="35000"/>
                        </a:schemeClr>
                      </a:solidFill>
                      <a:latin typeface="Segoe UI Semibold" panose="020B0702040204020203" pitchFamily="34" charset="0"/>
                      <a:cs typeface="Segoe UI Semibold" panose="020B0702040204020203" pitchFamily="34" charset="0"/>
                    </a:rPr>
                    <a:t>+250 RPs</a:t>
                  </a:r>
                </a:p>
              </p:txBody>
            </p:sp>
          </p:grpSp>
          <p:grpSp>
            <p:nvGrpSpPr>
              <p:cNvPr id="25" name="Group 24">
                <a:extLst>
                  <a:ext uri="{FF2B5EF4-FFF2-40B4-BE49-F238E27FC236}">
                    <a16:creationId xmlns:a16="http://schemas.microsoft.com/office/drawing/2014/main" id="{3BBA7597-DF65-4903-949C-A46582C2EE86}"/>
                  </a:ext>
                </a:extLst>
              </p:cNvPr>
              <p:cNvGrpSpPr/>
              <p:nvPr/>
            </p:nvGrpSpPr>
            <p:grpSpPr>
              <a:xfrm>
                <a:off x="3275938" y="3728462"/>
                <a:ext cx="971313" cy="933444"/>
                <a:chOff x="3275938" y="3544877"/>
                <a:chExt cx="971313" cy="933444"/>
              </a:xfrm>
            </p:grpSpPr>
            <p:grpSp>
              <p:nvGrpSpPr>
                <p:cNvPr id="30" name="Group 29">
                  <a:extLst>
                    <a:ext uri="{FF2B5EF4-FFF2-40B4-BE49-F238E27FC236}">
                      <a16:creationId xmlns:a16="http://schemas.microsoft.com/office/drawing/2014/main" id="{1990BB3C-FDCC-4045-A8D6-38C358F44499}"/>
                    </a:ext>
                  </a:extLst>
                </p:cNvPr>
                <p:cNvGrpSpPr/>
                <p:nvPr/>
              </p:nvGrpSpPr>
              <p:grpSpPr>
                <a:xfrm>
                  <a:off x="3303776" y="3544877"/>
                  <a:ext cx="915638" cy="932260"/>
                  <a:chOff x="507973" y="2361536"/>
                  <a:chExt cx="915638" cy="932260"/>
                </a:xfrm>
              </p:grpSpPr>
              <p:cxnSp>
                <p:nvCxnSpPr>
                  <p:cNvPr id="32" name="Straight Arrow Connector 31">
                    <a:extLst>
                      <a:ext uri="{FF2B5EF4-FFF2-40B4-BE49-F238E27FC236}">
                        <a16:creationId xmlns:a16="http://schemas.microsoft.com/office/drawing/2014/main" id="{D71D8997-4262-40B7-AC69-720AAB11E313}"/>
                      </a:ext>
                    </a:extLst>
                  </p:cNvPr>
                  <p:cNvCxnSpPr>
                    <a:cxnSpLocks/>
                  </p:cNvCxnSpPr>
                  <p:nvPr/>
                </p:nvCxnSpPr>
                <p:spPr>
                  <a:xfrm>
                    <a:off x="965396" y="2361536"/>
                    <a:ext cx="0" cy="254443"/>
                  </a:xfrm>
                  <a:prstGeom prst="straightConnector1">
                    <a:avLst/>
                  </a:prstGeom>
                  <a:ln w="12700">
                    <a:solidFill>
                      <a:srgbClr val="155BE3">
                        <a:alpha val="20000"/>
                      </a:srgbClr>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CA474535-0DEA-4397-8CCD-C48B1DCEA016}"/>
                      </a:ext>
                    </a:extLst>
                  </p:cNvPr>
                  <p:cNvSpPr/>
                  <p:nvPr/>
                </p:nvSpPr>
                <p:spPr>
                  <a:xfrm>
                    <a:off x="507973" y="2711391"/>
                    <a:ext cx="915638" cy="582405"/>
                  </a:xfrm>
                  <a:prstGeom prst="roundRect">
                    <a:avLst>
                      <a:gd name="adj" fmla="val 2513"/>
                    </a:avLst>
                  </a:prstGeom>
                  <a:solidFill>
                    <a:schemeClr val="bg1"/>
                  </a:solidFill>
                  <a:ln w="6350">
                    <a:solidFill>
                      <a:schemeClr val="bg1">
                        <a:lumMod val="75000"/>
                      </a:schemeClr>
                    </a:solidFill>
                  </a:ln>
                  <a:effectLst>
                    <a:glow rad="63500">
                      <a:schemeClr val="accent3">
                        <a:satMod val="175000"/>
                        <a:alpha val="5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schemeClr val="tx1">
                          <a:lumMod val="50000"/>
                          <a:lumOff val="50000"/>
                        </a:schemeClr>
                      </a:solidFill>
                      <a:latin typeface="Segoe UI Semibold" panose="020B0702040204020203" pitchFamily="34" charset="0"/>
                      <a:cs typeface="Segoe UI Semibold" panose="020B0702040204020203" pitchFamily="34" charset="0"/>
                    </a:endParaRPr>
                  </a:p>
                </p:txBody>
              </p:sp>
            </p:grpSp>
            <p:sp>
              <p:nvSpPr>
                <p:cNvPr id="31" name="TextBox 30">
                  <a:extLst>
                    <a:ext uri="{FF2B5EF4-FFF2-40B4-BE49-F238E27FC236}">
                      <a16:creationId xmlns:a16="http://schemas.microsoft.com/office/drawing/2014/main" id="{8FA69DB2-D24A-4FE7-8D59-E74EDC29B610}"/>
                    </a:ext>
                  </a:extLst>
                </p:cNvPr>
                <p:cNvSpPr txBox="1"/>
                <p:nvPr/>
              </p:nvSpPr>
              <p:spPr>
                <a:xfrm>
                  <a:off x="3275938" y="3893546"/>
                  <a:ext cx="971313" cy="584775"/>
                </a:xfrm>
                <a:prstGeom prst="rect">
                  <a:avLst/>
                </a:prstGeom>
                <a:noFill/>
              </p:spPr>
              <p:txBody>
                <a:bodyPr wrap="square">
                  <a:spAutoFit/>
                </a:bodyPr>
                <a:lstStyle/>
                <a:p>
                  <a:pPr algn="ctr"/>
                  <a:r>
                    <a:rPr lang="en-US" sz="800">
                      <a:solidFill>
                        <a:schemeClr val="tx1">
                          <a:lumMod val="65000"/>
                          <a:lumOff val="35000"/>
                        </a:schemeClr>
                      </a:solidFill>
                      <a:latin typeface="Segoe UI Semibold" panose="020B0702040204020203" pitchFamily="34" charset="0"/>
                      <a:cs typeface="Segoe UI Semibold" panose="020B0702040204020203" pitchFamily="34" charset="0"/>
                    </a:rPr>
                    <a:t>Storage </a:t>
                  </a:r>
                </a:p>
                <a:p>
                  <a:pPr algn="ctr"/>
                  <a:r>
                    <a:rPr lang="en-US" sz="800">
                      <a:solidFill>
                        <a:schemeClr val="tx1">
                          <a:lumMod val="65000"/>
                          <a:lumOff val="35000"/>
                        </a:schemeClr>
                      </a:solidFill>
                      <a:latin typeface="Segoe UI Semibold" panose="020B0702040204020203" pitchFamily="34" charset="0"/>
                      <a:cs typeface="Segoe UI Semibold" panose="020B0702040204020203" pitchFamily="34" charset="0"/>
                    </a:rPr>
                    <a:t>Compute</a:t>
                  </a:r>
                </a:p>
                <a:p>
                  <a:pPr algn="ctr"/>
                  <a:r>
                    <a:rPr lang="en-US" sz="800">
                      <a:solidFill>
                        <a:schemeClr val="tx1">
                          <a:lumMod val="65000"/>
                          <a:lumOff val="35000"/>
                        </a:schemeClr>
                      </a:solidFill>
                      <a:latin typeface="Segoe UI Semibold" panose="020B0702040204020203" pitchFamily="34" charset="0"/>
                      <a:cs typeface="Segoe UI Semibold" panose="020B0702040204020203" pitchFamily="34" charset="0"/>
                    </a:rPr>
                    <a:t>Network</a:t>
                  </a:r>
                </a:p>
                <a:p>
                  <a:pPr algn="ctr"/>
                  <a:r>
                    <a:rPr lang="en-US" sz="800">
                      <a:solidFill>
                        <a:schemeClr val="tx1">
                          <a:lumMod val="65000"/>
                          <a:lumOff val="35000"/>
                        </a:schemeClr>
                      </a:solidFill>
                      <a:latin typeface="Segoe UI Semibold" panose="020B0702040204020203" pitchFamily="34" charset="0"/>
                      <a:cs typeface="Segoe UI Semibold" panose="020B0702040204020203" pitchFamily="34" charset="0"/>
                    </a:rPr>
                    <a:t>Identity</a:t>
                  </a:r>
                </a:p>
              </p:txBody>
            </p:sp>
          </p:grpSp>
          <p:grpSp>
            <p:nvGrpSpPr>
              <p:cNvPr id="26" name="Group 25">
                <a:extLst>
                  <a:ext uri="{FF2B5EF4-FFF2-40B4-BE49-F238E27FC236}">
                    <a16:creationId xmlns:a16="http://schemas.microsoft.com/office/drawing/2014/main" id="{114601E8-1F52-4025-B205-4DFEB52714CB}"/>
                  </a:ext>
                </a:extLst>
              </p:cNvPr>
              <p:cNvGrpSpPr/>
              <p:nvPr/>
            </p:nvGrpSpPr>
            <p:grpSpPr>
              <a:xfrm>
                <a:off x="7183875" y="3728462"/>
                <a:ext cx="807141" cy="1064505"/>
                <a:chOff x="7183875" y="3544877"/>
                <a:chExt cx="807141" cy="1064505"/>
              </a:xfrm>
            </p:grpSpPr>
            <p:cxnSp>
              <p:nvCxnSpPr>
                <p:cNvPr id="27" name="Straight Arrow Connector 26">
                  <a:extLst>
                    <a:ext uri="{FF2B5EF4-FFF2-40B4-BE49-F238E27FC236}">
                      <a16:creationId xmlns:a16="http://schemas.microsoft.com/office/drawing/2014/main" id="{A257BE6C-9DC4-4494-8666-0906AC970BB0}"/>
                    </a:ext>
                  </a:extLst>
                </p:cNvPr>
                <p:cNvCxnSpPr>
                  <a:cxnSpLocks/>
                </p:cNvCxnSpPr>
                <p:nvPr/>
              </p:nvCxnSpPr>
              <p:spPr>
                <a:xfrm>
                  <a:off x="7585535" y="3544877"/>
                  <a:ext cx="0" cy="254443"/>
                </a:xfrm>
                <a:prstGeom prst="straightConnector1">
                  <a:avLst/>
                </a:prstGeom>
                <a:ln w="12700">
                  <a:solidFill>
                    <a:srgbClr val="155BE3">
                      <a:alpha val="20000"/>
                    </a:srgbClr>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A24D458F-71A4-4905-9193-483FE604ED36}"/>
                    </a:ext>
                  </a:extLst>
                </p:cNvPr>
                <p:cNvSpPr/>
                <p:nvPr/>
              </p:nvSpPr>
              <p:spPr>
                <a:xfrm>
                  <a:off x="7273589" y="3894733"/>
                  <a:ext cx="616596" cy="349856"/>
                </a:xfrm>
                <a:prstGeom prst="roundRect">
                  <a:avLst>
                    <a:gd name="adj" fmla="val 2513"/>
                  </a:avLst>
                </a:prstGeom>
                <a:solidFill>
                  <a:schemeClr val="bg1"/>
                </a:solidFill>
                <a:ln w="6350">
                  <a:solidFill>
                    <a:schemeClr val="bg1">
                      <a:lumMod val="75000"/>
                    </a:schemeClr>
                  </a:solidFill>
                </a:ln>
                <a:effectLst>
                  <a:glow rad="63500">
                    <a:schemeClr val="accent3">
                      <a:satMod val="175000"/>
                      <a:alpha val="5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Bef>
                      <a:spcPts val="600"/>
                    </a:spcBef>
                  </a:pPr>
                  <a:r>
                    <a:rPr lang="en-US" sz="1600">
                      <a:solidFill>
                        <a:schemeClr val="tx1">
                          <a:lumMod val="50000"/>
                          <a:lumOff val="50000"/>
                        </a:schemeClr>
                      </a:solidFill>
                      <a:latin typeface="Segoe UI Semibold" panose="020B0702040204020203" pitchFamily="34" charset="0"/>
                      <a:cs typeface="Segoe UI Semibold" panose="020B0702040204020203" pitchFamily="34" charset="0"/>
                    </a:rPr>
                    <a:t>…</a:t>
                  </a:r>
                </a:p>
              </p:txBody>
            </p:sp>
            <p:sp>
              <p:nvSpPr>
                <p:cNvPr id="29" name="TextBox 28">
                  <a:extLst>
                    <a:ext uri="{FF2B5EF4-FFF2-40B4-BE49-F238E27FC236}">
                      <a16:creationId xmlns:a16="http://schemas.microsoft.com/office/drawing/2014/main" id="{C392F265-8E6A-4AAE-8E11-4E4F297F1E51}"/>
                    </a:ext>
                  </a:extLst>
                </p:cNvPr>
                <p:cNvSpPr txBox="1"/>
                <p:nvPr/>
              </p:nvSpPr>
              <p:spPr>
                <a:xfrm>
                  <a:off x="7183875" y="4270828"/>
                  <a:ext cx="807141" cy="338554"/>
                </a:xfrm>
                <a:prstGeom prst="rect">
                  <a:avLst/>
                </a:prstGeom>
                <a:noFill/>
              </p:spPr>
              <p:txBody>
                <a:bodyPr wrap="square">
                  <a:spAutoFit/>
                </a:bodyPr>
                <a:lstStyle/>
                <a:p>
                  <a:pPr algn="ctr"/>
                  <a:r>
                    <a:rPr lang="en-US" sz="800">
                      <a:solidFill>
                        <a:schemeClr val="tx1">
                          <a:lumMod val="65000"/>
                          <a:lumOff val="35000"/>
                        </a:schemeClr>
                      </a:solidFill>
                      <a:latin typeface="Segoe UI Semibold" panose="020B0702040204020203" pitchFamily="34" charset="0"/>
                      <a:cs typeface="Segoe UI Semibold" panose="020B0702040204020203" pitchFamily="34" charset="0"/>
                    </a:rPr>
                    <a:t>3</a:t>
                  </a:r>
                  <a:r>
                    <a:rPr lang="en-US" sz="800" baseline="30000">
                      <a:solidFill>
                        <a:schemeClr val="tx1">
                          <a:lumMod val="65000"/>
                          <a:lumOff val="35000"/>
                        </a:schemeClr>
                      </a:solidFill>
                      <a:latin typeface="Segoe UI Semibold" panose="020B0702040204020203" pitchFamily="34" charset="0"/>
                      <a:cs typeface="Segoe UI Semibold" panose="020B0702040204020203" pitchFamily="34" charset="0"/>
                    </a:rPr>
                    <a:t>rd</a:t>
                  </a:r>
                  <a:r>
                    <a:rPr lang="en-US" sz="800">
                      <a:solidFill>
                        <a:schemeClr val="tx1">
                          <a:lumMod val="65000"/>
                          <a:lumOff val="35000"/>
                        </a:schemeClr>
                      </a:solidFill>
                      <a:latin typeface="Segoe UI Semibold" panose="020B0702040204020203" pitchFamily="34" charset="0"/>
                      <a:cs typeface="Segoe UI Semibold" panose="020B0702040204020203" pitchFamily="34" charset="0"/>
                    </a:rPr>
                    <a:t> party extensibility</a:t>
                  </a:r>
                </a:p>
              </p:txBody>
            </p:sp>
          </p:grpSp>
        </p:grpSp>
        <p:sp>
          <p:nvSpPr>
            <p:cNvPr id="13" name="Rectangle: Rounded Corners 12">
              <a:extLst>
                <a:ext uri="{FF2B5EF4-FFF2-40B4-BE49-F238E27FC236}">
                  <a16:creationId xmlns:a16="http://schemas.microsoft.com/office/drawing/2014/main" id="{40455476-FCDC-4D23-98B5-5E0585E4A954}"/>
                </a:ext>
              </a:extLst>
            </p:cNvPr>
            <p:cNvSpPr/>
            <p:nvPr/>
          </p:nvSpPr>
          <p:spPr>
            <a:xfrm>
              <a:off x="7404870" y="2442908"/>
              <a:ext cx="2910617" cy="349856"/>
            </a:xfrm>
            <a:prstGeom prst="roundRect">
              <a:avLst>
                <a:gd name="adj" fmla="val 2513"/>
              </a:avLst>
            </a:prstGeom>
            <a:solidFill>
              <a:schemeClr val="bg1"/>
            </a:solidFill>
            <a:ln w="6350">
              <a:solidFill>
                <a:schemeClr val="bg1">
                  <a:lumMod val="75000"/>
                </a:schemeClr>
              </a:solidFill>
            </a:ln>
            <a:effectLst>
              <a:glow rad="63500">
                <a:schemeClr val="accent3">
                  <a:satMod val="175000"/>
                  <a:alpha val="5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lumMod val="65000"/>
                      <a:lumOff val="35000"/>
                    </a:schemeClr>
                  </a:solidFill>
                  <a:latin typeface="Segoe UI Semibold" panose="020B0702040204020203" pitchFamily="34" charset="0"/>
                  <a:cs typeface="Segoe UI Semibold" panose="020B0702040204020203" pitchFamily="34" charset="0"/>
                </a:rPr>
                <a:t>ARM Templates</a:t>
              </a:r>
            </a:p>
          </p:txBody>
        </p:sp>
        <p:grpSp>
          <p:nvGrpSpPr>
            <p:cNvPr id="14" name="Group 13">
              <a:extLst>
                <a:ext uri="{FF2B5EF4-FFF2-40B4-BE49-F238E27FC236}">
                  <a16:creationId xmlns:a16="http://schemas.microsoft.com/office/drawing/2014/main" id="{F298CA7C-D5DC-4424-B08A-92C8D7A3B9ED}"/>
                </a:ext>
              </a:extLst>
            </p:cNvPr>
            <p:cNvGrpSpPr/>
            <p:nvPr/>
          </p:nvGrpSpPr>
          <p:grpSpPr>
            <a:xfrm>
              <a:off x="8160448" y="1055625"/>
              <a:ext cx="1367729" cy="582405"/>
              <a:chOff x="2501916" y="5146282"/>
              <a:chExt cx="1367729" cy="582405"/>
            </a:xfrm>
          </p:grpSpPr>
          <p:sp>
            <p:nvSpPr>
              <p:cNvPr id="19" name="Rectangle: Rounded Corners 18">
                <a:extLst>
                  <a:ext uri="{FF2B5EF4-FFF2-40B4-BE49-F238E27FC236}">
                    <a16:creationId xmlns:a16="http://schemas.microsoft.com/office/drawing/2014/main" id="{E2B4A94B-06C1-4F5C-9E49-9131DDE4D4DE}"/>
                  </a:ext>
                </a:extLst>
              </p:cNvPr>
              <p:cNvSpPr/>
              <p:nvPr/>
            </p:nvSpPr>
            <p:spPr>
              <a:xfrm>
                <a:off x="2501916" y="5146282"/>
                <a:ext cx="1367729" cy="582405"/>
              </a:xfrm>
              <a:prstGeom prst="roundRect">
                <a:avLst>
                  <a:gd name="adj" fmla="val 2513"/>
                </a:avLst>
              </a:prstGeom>
              <a:solidFill>
                <a:schemeClr val="bg1"/>
              </a:solidFill>
              <a:ln w="6350">
                <a:solidFill>
                  <a:schemeClr val="bg1">
                    <a:lumMod val="75000"/>
                  </a:schemeClr>
                </a:solidFill>
              </a:ln>
              <a:effectLst>
                <a:glow rad="63500">
                  <a:schemeClr val="accent3">
                    <a:satMod val="175000"/>
                    <a:alpha val="5000"/>
                  </a:schemeClr>
                </a:glow>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schemeClr val="tx1">
                      <a:lumMod val="50000"/>
                      <a:lumOff val="50000"/>
                    </a:schemeClr>
                  </a:solidFill>
                  <a:latin typeface="Segoe UI Semibold" panose="020B0702040204020203" pitchFamily="34" charset="0"/>
                  <a:cs typeface="Segoe UI Semibold" panose="020B0702040204020203" pitchFamily="34" charset="0"/>
                </a:endParaRPr>
              </a:p>
            </p:txBody>
          </p:sp>
          <p:sp>
            <p:nvSpPr>
              <p:cNvPr id="20" name="TextBox 19">
                <a:extLst>
                  <a:ext uri="{FF2B5EF4-FFF2-40B4-BE49-F238E27FC236}">
                    <a16:creationId xmlns:a16="http://schemas.microsoft.com/office/drawing/2014/main" id="{3FD2B97F-7C85-4F30-A0A0-EE0DB735785C}"/>
                  </a:ext>
                </a:extLst>
              </p:cNvPr>
              <p:cNvSpPr txBox="1"/>
              <p:nvPr/>
            </p:nvSpPr>
            <p:spPr>
              <a:xfrm>
                <a:off x="2501916" y="5183924"/>
                <a:ext cx="1367729" cy="523220"/>
              </a:xfrm>
              <a:prstGeom prst="rect">
                <a:avLst/>
              </a:prstGeom>
              <a:noFill/>
            </p:spPr>
            <p:txBody>
              <a:bodyPr wrap="square">
                <a:spAutoFit/>
              </a:bodyPr>
              <a:lstStyle/>
              <a:p>
                <a:pPr algn="ctr"/>
                <a:r>
                  <a:rPr lang="en-US" sz="1400">
                    <a:solidFill>
                      <a:srgbClr val="155BE3"/>
                    </a:solidFill>
                    <a:latin typeface="Segoe UI Semibold" panose="020B0702040204020203" pitchFamily="34" charset="0"/>
                    <a:cs typeface="Segoe UI Semibold" panose="020B0702040204020203" pitchFamily="34" charset="0"/>
                  </a:rPr>
                  <a:t>Bicep Language</a:t>
                </a:r>
              </a:p>
            </p:txBody>
          </p:sp>
        </p:grpSp>
        <p:cxnSp>
          <p:nvCxnSpPr>
            <p:cNvPr id="15" name="Straight Arrow Connector 14">
              <a:extLst>
                <a:ext uri="{FF2B5EF4-FFF2-40B4-BE49-F238E27FC236}">
                  <a16:creationId xmlns:a16="http://schemas.microsoft.com/office/drawing/2014/main" id="{4B3981AD-1BA2-4B97-B0E1-4D5278A6C7D2}"/>
                </a:ext>
              </a:extLst>
            </p:cNvPr>
            <p:cNvCxnSpPr>
              <a:cxnSpLocks/>
            </p:cNvCxnSpPr>
            <p:nvPr/>
          </p:nvCxnSpPr>
          <p:spPr>
            <a:xfrm>
              <a:off x="8847591" y="1743207"/>
              <a:ext cx="0" cy="559745"/>
            </a:xfrm>
            <a:prstGeom prst="straightConnector1">
              <a:avLst/>
            </a:prstGeom>
            <a:ln w="12700">
              <a:solidFill>
                <a:srgbClr val="155BE3">
                  <a:alpha val="2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9E621EE-ECD4-45E5-A680-DD360BEA8F34}"/>
                </a:ext>
              </a:extLst>
            </p:cNvPr>
            <p:cNvCxnSpPr>
              <a:cxnSpLocks/>
            </p:cNvCxnSpPr>
            <p:nvPr/>
          </p:nvCxnSpPr>
          <p:spPr>
            <a:xfrm>
              <a:off x="8847591" y="2937655"/>
              <a:ext cx="0" cy="559745"/>
            </a:xfrm>
            <a:prstGeom prst="straightConnector1">
              <a:avLst/>
            </a:prstGeom>
            <a:ln w="12700">
              <a:solidFill>
                <a:srgbClr val="155BE3">
                  <a:alpha val="2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2BF079C-7F54-45FF-9045-D4EF369ABE54}"/>
                </a:ext>
              </a:extLst>
            </p:cNvPr>
            <p:cNvSpPr txBox="1"/>
            <p:nvPr/>
          </p:nvSpPr>
          <p:spPr>
            <a:xfrm>
              <a:off x="8941528" y="1919895"/>
              <a:ext cx="1092808"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9130F"/>
                  </a:solidFill>
                  <a:effectLst/>
                  <a:uLnTx/>
                  <a:uFillTx/>
                  <a:latin typeface="Consolas" panose="020B0609020204030204" pitchFamily="49" charset="0"/>
                  <a:ea typeface="+mn-ea"/>
                  <a:cs typeface="Segoe UI Semibold" panose="020B0702040204020203" pitchFamily="34" charset="0"/>
                </a:rPr>
                <a:t>bicep build</a:t>
              </a:r>
            </a:p>
          </p:txBody>
        </p:sp>
        <p:sp>
          <p:nvSpPr>
            <p:cNvPr id="18" name="TextBox 17">
              <a:extLst>
                <a:ext uri="{FF2B5EF4-FFF2-40B4-BE49-F238E27FC236}">
                  <a16:creationId xmlns:a16="http://schemas.microsoft.com/office/drawing/2014/main" id="{76537A9E-A845-496F-BC33-78613C3DE499}"/>
                </a:ext>
              </a:extLst>
            </p:cNvPr>
            <p:cNvSpPr txBox="1"/>
            <p:nvPr/>
          </p:nvSpPr>
          <p:spPr>
            <a:xfrm>
              <a:off x="9003886" y="3061492"/>
              <a:ext cx="2178550"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19130F"/>
                  </a:solidFill>
                  <a:effectLst/>
                  <a:uLnTx/>
                  <a:uFillTx/>
                  <a:latin typeface="Consolas" panose="020B0609020204030204" pitchFamily="49" charset="0"/>
                  <a:ea typeface="+mn-ea"/>
                  <a:cs typeface="Segoe UI Semibold" panose="020B0702040204020203" pitchFamily="34" charset="0"/>
                </a:rPr>
                <a:t>az</a:t>
              </a:r>
              <a:r>
                <a:rPr kumimoji="0" lang="en-US" sz="1100" b="0" i="0" u="none" strike="noStrike" kern="1200" cap="none" spc="0" normalizeH="0" baseline="0" noProof="0">
                  <a:ln>
                    <a:noFill/>
                  </a:ln>
                  <a:solidFill>
                    <a:srgbClr val="19130F"/>
                  </a:solidFill>
                  <a:effectLst/>
                  <a:uLnTx/>
                  <a:uFillTx/>
                  <a:latin typeface="Consolas" panose="020B0609020204030204" pitchFamily="49" charset="0"/>
                  <a:ea typeface="+mn-ea"/>
                  <a:cs typeface="Segoe UI Semibold" panose="020B0702040204020203" pitchFamily="34" charset="0"/>
                </a:rPr>
                <a:t> deployment group create</a:t>
              </a:r>
            </a:p>
          </p:txBody>
        </p:sp>
      </p:grpSp>
    </p:spTree>
    <p:extLst>
      <p:ext uri="{BB962C8B-B14F-4D97-AF65-F5344CB8AC3E}">
        <p14:creationId xmlns:p14="http://schemas.microsoft.com/office/powerpoint/2010/main" val="3727417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B26C363-220D-426E-934F-3F61D6428A22}"/>
              </a:ext>
            </a:extLst>
          </p:cNvPr>
          <p:cNvSpPr txBox="1"/>
          <p:nvPr/>
        </p:nvSpPr>
        <p:spPr>
          <a:xfrm>
            <a:off x="278604" y="224061"/>
            <a:ext cx="4714875" cy="646331"/>
          </a:xfrm>
          <a:prstGeom prst="rect">
            <a:avLst/>
          </a:prstGeom>
          <a:noFill/>
        </p:spPr>
        <p:txBody>
          <a:bodyPr wrap="square" rtlCol="0">
            <a:spAutoFit/>
          </a:bodyPr>
          <a:lstStyle/>
          <a:p>
            <a:r>
              <a:rPr lang="en-US" sz="3600">
                <a:latin typeface="Segoe UI Semibold" panose="020B0702040204020203" pitchFamily="34" charset="0"/>
                <a:cs typeface="Segoe UI Semibold" panose="020B0702040204020203" pitchFamily="34" charset="0"/>
              </a:rPr>
              <a:t>Goals</a:t>
            </a:r>
          </a:p>
        </p:txBody>
      </p:sp>
      <p:sp>
        <p:nvSpPr>
          <p:cNvPr id="2" name="TextBox 1">
            <a:extLst>
              <a:ext uri="{FF2B5EF4-FFF2-40B4-BE49-F238E27FC236}">
                <a16:creationId xmlns:a16="http://schemas.microsoft.com/office/drawing/2014/main" id="{5EAE9717-0E42-4193-A60C-E3BDACC1E787}"/>
              </a:ext>
            </a:extLst>
          </p:cNvPr>
          <p:cNvSpPr txBox="1"/>
          <p:nvPr/>
        </p:nvSpPr>
        <p:spPr>
          <a:xfrm>
            <a:off x="278604" y="3561484"/>
            <a:ext cx="4714875" cy="646331"/>
          </a:xfrm>
          <a:prstGeom prst="rect">
            <a:avLst/>
          </a:prstGeom>
          <a:noFill/>
        </p:spPr>
        <p:txBody>
          <a:bodyPr wrap="square" rtlCol="0">
            <a:spAutoFit/>
          </a:bodyPr>
          <a:lstStyle/>
          <a:p>
            <a:r>
              <a:rPr lang="en-US" sz="3600">
                <a:latin typeface="Segoe UI Semibold" panose="020B0702040204020203" pitchFamily="34" charset="0"/>
                <a:cs typeface="Segoe UI Semibold" panose="020B0702040204020203" pitchFamily="34" charset="0"/>
              </a:rPr>
              <a:t>Non-Goals</a:t>
            </a:r>
          </a:p>
        </p:txBody>
      </p:sp>
      <p:sp>
        <p:nvSpPr>
          <p:cNvPr id="3" name="TextBox 2">
            <a:extLst>
              <a:ext uri="{FF2B5EF4-FFF2-40B4-BE49-F238E27FC236}">
                <a16:creationId xmlns:a16="http://schemas.microsoft.com/office/drawing/2014/main" id="{1482FC67-0513-4034-A096-4B7AAC33AAF4}"/>
              </a:ext>
            </a:extLst>
          </p:cNvPr>
          <p:cNvSpPr txBox="1"/>
          <p:nvPr/>
        </p:nvSpPr>
        <p:spPr>
          <a:xfrm>
            <a:off x="278604" y="1001992"/>
            <a:ext cx="10248521" cy="2500685"/>
          </a:xfrm>
          <a:prstGeom prst="rect">
            <a:avLst/>
          </a:prstGeom>
          <a:noFill/>
        </p:spPr>
        <p:txBody>
          <a:bodyPr wrap="square" lIns="91440" tIns="45720" rIns="91440" bIns="45720" rtlCol="0" anchor="t">
            <a:spAutoFit/>
          </a:bodyPr>
          <a:lstStyle/>
          <a:p>
            <a:pPr marL="182880" indent="-274320">
              <a:spcBef>
                <a:spcPts val="300"/>
              </a:spcBef>
              <a:buFont typeface="Wingdings" panose="05000000000000000000" pitchFamily="2" charset="2"/>
              <a:buChar char="§"/>
            </a:pPr>
            <a:r>
              <a:rPr lang="en-US" sz="2400">
                <a:latin typeface="Segoe UI"/>
                <a:cs typeface="Segoe UI"/>
              </a:rPr>
              <a:t>Reduce current pain</a:t>
            </a:r>
          </a:p>
          <a:p>
            <a:pPr marL="182880" indent="-274320">
              <a:spcBef>
                <a:spcPts val="300"/>
              </a:spcBef>
              <a:buFont typeface="Wingdings" panose="05000000000000000000" pitchFamily="2" charset="2"/>
              <a:buChar char="§"/>
            </a:pPr>
            <a:r>
              <a:rPr lang="en-US" sz="2400">
                <a:latin typeface="Segoe UI"/>
                <a:cs typeface="Segoe UI"/>
              </a:rPr>
              <a:t>Ease of adoption</a:t>
            </a:r>
            <a:endParaRPr lang="en-US"/>
          </a:p>
          <a:p>
            <a:pPr marL="182880" indent="-274320">
              <a:spcBef>
                <a:spcPts val="300"/>
              </a:spcBef>
              <a:buFont typeface="Wingdings" panose="05000000000000000000" pitchFamily="2" charset="2"/>
              <a:buChar char="§"/>
            </a:pPr>
            <a:r>
              <a:rPr lang="en-US" sz="2400">
                <a:latin typeface="Segoe UI"/>
                <a:cs typeface="Segoe UI"/>
              </a:rPr>
              <a:t>Compatible with existing templates</a:t>
            </a:r>
          </a:p>
          <a:p>
            <a:pPr marL="182880" indent="-274320">
              <a:spcBef>
                <a:spcPts val="300"/>
              </a:spcBef>
              <a:buFont typeface="Wingdings" panose="05000000000000000000" pitchFamily="2" charset="2"/>
              <a:buChar char="§"/>
            </a:pPr>
            <a:r>
              <a:rPr lang="en-US" sz="2400">
                <a:latin typeface="Segoe UI"/>
                <a:cs typeface="Segoe UI"/>
              </a:rPr>
              <a:t>Transparent Abstraction: Leverage all the benefits of the platform</a:t>
            </a:r>
          </a:p>
          <a:p>
            <a:pPr marL="182880" indent="-274320">
              <a:spcBef>
                <a:spcPts val="300"/>
              </a:spcBef>
              <a:buFont typeface="Wingdings" panose="05000000000000000000" pitchFamily="2" charset="2"/>
              <a:buChar char="§"/>
            </a:pPr>
            <a:r>
              <a:rPr lang="en-US" sz="2400">
                <a:latin typeface="Segoe UI"/>
                <a:cs typeface="Segoe UI"/>
              </a:rPr>
              <a:t>Modular: Abstract common blocks of config into reusable elements </a:t>
            </a:r>
            <a:endParaRPr lang="en-US" sz="2400">
              <a:latin typeface="Segoe UI" panose="020B0502040204020203" pitchFamily="34" charset="0"/>
              <a:cs typeface="Segoe UI" panose="020B0502040204020203" pitchFamily="34" charset="0"/>
            </a:endParaRPr>
          </a:p>
          <a:p>
            <a:pPr>
              <a:spcBef>
                <a:spcPts val="300"/>
              </a:spcBef>
            </a:pPr>
            <a:endParaRPr lang="en-US" sz="2400">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33E3E248-B6C6-4491-8930-1829AED8328F}"/>
              </a:ext>
            </a:extLst>
          </p:cNvPr>
          <p:cNvSpPr txBox="1"/>
          <p:nvPr/>
        </p:nvSpPr>
        <p:spPr>
          <a:xfrm>
            <a:off x="278604" y="4341127"/>
            <a:ext cx="10248521" cy="1685077"/>
          </a:xfrm>
          <a:prstGeom prst="rect">
            <a:avLst/>
          </a:prstGeom>
          <a:noFill/>
        </p:spPr>
        <p:txBody>
          <a:bodyPr wrap="square" lIns="91440" tIns="45720" rIns="91440" bIns="45720" rtlCol="0" anchor="t">
            <a:spAutoFit/>
          </a:bodyPr>
          <a:lstStyle/>
          <a:p>
            <a:pPr marL="182880" indent="-274320">
              <a:spcBef>
                <a:spcPts val="300"/>
              </a:spcBef>
              <a:buFont typeface="Wingdings" panose="05000000000000000000" pitchFamily="2" charset="2"/>
              <a:buChar char="§"/>
            </a:pPr>
            <a:r>
              <a:rPr lang="en-US" sz="2400">
                <a:latin typeface="Segoe UI"/>
                <a:cs typeface="Segoe UI"/>
              </a:rPr>
              <a:t>One language to rule them all</a:t>
            </a:r>
          </a:p>
          <a:p>
            <a:pPr marL="182880" indent="-274320">
              <a:spcBef>
                <a:spcPts val="300"/>
              </a:spcBef>
              <a:buFont typeface="Wingdings" panose="05000000000000000000" pitchFamily="2" charset="2"/>
              <a:buChar char="§"/>
            </a:pPr>
            <a:r>
              <a:rPr lang="en-US" sz="2400">
                <a:latin typeface="Segoe UI"/>
                <a:cs typeface="Segoe UI"/>
              </a:rPr>
              <a:t>General purpose language to meet any need</a:t>
            </a:r>
          </a:p>
          <a:p>
            <a:pPr marL="182880" indent="-274320">
              <a:spcBef>
                <a:spcPts val="300"/>
              </a:spcBef>
              <a:buFont typeface="Wingdings" panose="05000000000000000000" pitchFamily="2" charset="2"/>
              <a:buChar char="§"/>
            </a:pPr>
            <a:r>
              <a:rPr lang="en-US" sz="2400">
                <a:latin typeface="Segoe UI"/>
                <a:cs typeface="Segoe UI"/>
              </a:rPr>
              <a:t>Invent new technology</a:t>
            </a:r>
            <a:endParaRPr lang="en-US" sz="2400">
              <a:latin typeface="Segoe UI" panose="020B0502040204020203" pitchFamily="34" charset="0"/>
              <a:cs typeface="Segoe UI" panose="020B0502040204020203" pitchFamily="34" charset="0"/>
            </a:endParaRPr>
          </a:p>
          <a:p>
            <a:pPr marL="182880" indent="-274320">
              <a:spcBef>
                <a:spcPts val="300"/>
              </a:spcBef>
              <a:buFont typeface="Wingdings" panose="05000000000000000000" pitchFamily="2" charset="2"/>
              <a:buChar char="§"/>
            </a:pPr>
            <a:endParaRPr lang="en-US" sz="240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70815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786CFD-0960-4B79-B6AC-258BAAE9DA6D}"/>
              </a:ext>
            </a:extLst>
          </p:cNvPr>
          <p:cNvSpPr>
            <a:spLocks noGrp="1"/>
          </p:cNvSpPr>
          <p:nvPr>
            <p:ph type="body" sz="quarter" idx="10"/>
          </p:nvPr>
        </p:nvSpPr>
        <p:spPr>
          <a:xfrm>
            <a:off x="5337900" y="3512983"/>
            <a:ext cx="6205023" cy="2616665"/>
          </a:xfrm>
        </p:spPr>
        <p:txBody>
          <a:bodyPr wrap="square" anchor="ctr">
            <a:normAutofit/>
          </a:bodyPr>
          <a:lstStyle/>
          <a:p>
            <a:pPr marL="457200" indent="-457200">
              <a:buFont typeface="Arial" panose="05000000000000000000" pitchFamily="2" charset="2"/>
              <a:buChar char="•"/>
            </a:pPr>
            <a:endParaRPr lang="en-US" b="1">
              <a:solidFill>
                <a:schemeClr val="accent4"/>
              </a:solidFill>
              <a:cs typeface="Segoe UI"/>
            </a:endParaRPr>
          </a:p>
          <a:p>
            <a:pPr marL="457200" indent="-457200">
              <a:buFont typeface="Arial" panose="05000000000000000000" pitchFamily="2" charset="2"/>
              <a:buChar char="•"/>
            </a:pPr>
            <a:endParaRPr lang="en-US" b="1">
              <a:solidFill>
                <a:schemeClr val="accent4"/>
              </a:solidFill>
            </a:endParaRPr>
          </a:p>
          <a:p>
            <a:endParaRPr lang="en-US" b="1">
              <a:solidFill>
                <a:schemeClr val="accent4"/>
              </a:solidFill>
              <a:cs typeface="Segoe UI"/>
            </a:endParaRPr>
          </a:p>
          <a:p>
            <a:endParaRPr lang="en-US" sz="1400">
              <a:cs typeface="Segoe UI"/>
            </a:endParaRPr>
          </a:p>
        </p:txBody>
      </p:sp>
      <p:sp>
        <p:nvSpPr>
          <p:cNvPr id="2" name="Title 1">
            <a:extLst>
              <a:ext uri="{FF2B5EF4-FFF2-40B4-BE49-F238E27FC236}">
                <a16:creationId xmlns:a16="http://schemas.microsoft.com/office/drawing/2014/main" id="{BC24A5C0-6B82-4E6C-979A-B4C2EA44A06B}"/>
              </a:ext>
            </a:extLst>
          </p:cNvPr>
          <p:cNvSpPr>
            <a:spLocks noGrp="1"/>
          </p:cNvSpPr>
          <p:nvPr>
            <p:ph type="title"/>
          </p:nvPr>
        </p:nvSpPr>
        <p:spPr>
          <a:xfrm>
            <a:off x="588263" y="585788"/>
            <a:ext cx="3183637" cy="5683250"/>
          </a:xfrm>
        </p:spPr>
        <p:txBody>
          <a:bodyPr wrap="square" anchor="ctr">
            <a:normAutofit/>
          </a:bodyPr>
          <a:lstStyle/>
          <a:p>
            <a:r>
              <a:rPr lang="en-US" err="1">
                <a:cs typeface="Segoe UI"/>
              </a:rPr>
              <a:t>Ineresting</a:t>
            </a:r>
            <a:r>
              <a:rPr lang="en-US">
                <a:cs typeface="Segoe UI"/>
              </a:rPr>
              <a:t> Questions</a:t>
            </a:r>
            <a:endParaRPr lang="en-US"/>
          </a:p>
        </p:txBody>
      </p:sp>
      <p:sp>
        <p:nvSpPr>
          <p:cNvPr id="4" name="TextBox 3">
            <a:extLst>
              <a:ext uri="{FF2B5EF4-FFF2-40B4-BE49-F238E27FC236}">
                <a16:creationId xmlns:a16="http://schemas.microsoft.com/office/drawing/2014/main" id="{A160E9F8-BA36-4FC2-8AD4-0357CB5768D1}"/>
              </a:ext>
            </a:extLst>
          </p:cNvPr>
          <p:cNvSpPr txBox="1"/>
          <p:nvPr/>
        </p:nvSpPr>
        <p:spPr>
          <a:xfrm>
            <a:off x="5244790" y="533400"/>
            <a:ext cx="5819078" cy="73866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buFont typeface="Arial"/>
              <a:buChar char="•"/>
            </a:pPr>
            <a:r>
              <a:rPr lang="en-US" sz="2400" b="1">
                <a:solidFill>
                  <a:srgbClr val="3B2E58"/>
                </a:solidFill>
                <a:cs typeface="Arial"/>
              </a:rPr>
              <a:t>Why create a new language instead of using an existing one? </a:t>
            </a:r>
            <a:endParaRPr lang="en-US" sz="2400">
              <a:cs typeface="Segoe UI"/>
            </a:endParaRPr>
          </a:p>
        </p:txBody>
      </p:sp>
      <p:sp>
        <p:nvSpPr>
          <p:cNvPr id="5" name="TextBox 4">
            <a:extLst>
              <a:ext uri="{FF2B5EF4-FFF2-40B4-BE49-F238E27FC236}">
                <a16:creationId xmlns:a16="http://schemas.microsoft.com/office/drawing/2014/main" id="{A26A92C4-8B33-4D34-A8F8-EAC27A65A869}"/>
              </a:ext>
            </a:extLst>
          </p:cNvPr>
          <p:cNvSpPr txBox="1"/>
          <p:nvPr/>
        </p:nvSpPr>
        <p:spPr>
          <a:xfrm>
            <a:off x="5244790" y="1620644"/>
            <a:ext cx="6293003" cy="73866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buFont typeface="Arial"/>
              <a:buChar char="•"/>
            </a:pPr>
            <a:r>
              <a:rPr lang="en-US" sz="2400" b="1">
                <a:solidFill>
                  <a:srgbClr val="3B2E58"/>
                </a:solidFill>
                <a:cs typeface="Arial"/>
              </a:rPr>
              <a:t>Why not focus your energy on Terraform or other third-party </a:t>
            </a:r>
            <a:r>
              <a:rPr lang="en-US" sz="2400" b="1" err="1">
                <a:solidFill>
                  <a:srgbClr val="3B2E58"/>
                </a:solidFill>
                <a:cs typeface="Arial"/>
              </a:rPr>
              <a:t>IaC</a:t>
            </a:r>
            <a:r>
              <a:rPr lang="en-US" sz="2400" b="1">
                <a:solidFill>
                  <a:srgbClr val="3B2E58"/>
                </a:solidFill>
                <a:cs typeface="Arial"/>
              </a:rPr>
              <a:t> offerings? </a:t>
            </a:r>
            <a:endParaRPr lang="en-US" sz="2400">
              <a:cs typeface="Segoe UI"/>
            </a:endParaRPr>
          </a:p>
        </p:txBody>
      </p:sp>
      <p:sp>
        <p:nvSpPr>
          <p:cNvPr id="6" name="TextBox 5">
            <a:extLst>
              <a:ext uri="{FF2B5EF4-FFF2-40B4-BE49-F238E27FC236}">
                <a16:creationId xmlns:a16="http://schemas.microsoft.com/office/drawing/2014/main" id="{DD9229FF-355E-4F6B-99CA-7F275EF69D20}"/>
              </a:ext>
            </a:extLst>
          </p:cNvPr>
          <p:cNvSpPr txBox="1"/>
          <p:nvPr/>
        </p:nvSpPr>
        <p:spPr>
          <a:xfrm>
            <a:off x="5244790" y="2726474"/>
            <a:ext cx="6172199" cy="3693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buFont typeface="Arial"/>
              <a:buChar char="•"/>
            </a:pPr>
            <a:r>
              <a:rPr lang="en-US" sz="2400" b="1">
                <a:solidFill>
                  <a:srgbClr val="3B2E58"/>
                </a:solidFill>
                <a:cs typeface="Arial"/>
              </a:rPr>
              <a:t>Is this ready for production use?</a:t>
            </a:r>
            <a:r>
              <a:rPr lang="en-US" sz="2400">
                <a:cs typeface="Arial"/>
              </a:rPr>
              <a:t>​</a:t>
            </a:r>
            <a:endParaRPr lang="en-US">
              <a:cs typeface="Segoe UI"/>
            </a:endParaRPr>
          </a:p>
        </p:txBody>
      </p:sp>
      <p:sp>
        <p:nvSpPr>
          <p:cNvPr id="7" name="TextBox 6">
            <a:extLst>
              <a:ext uri="{FF2B5EF4-FFF2-40B4-BE49-F238E27FC236}">
                <a16:creationId xmlns:a16="http://schemas.microsoft.com/office/drawing/2014/main" id="{E32AB6FC-5201-45F8-8AD6-CDB83988617C}"/>
              </a:ext>
            </a:extLst>
          </p:cNvPr>
          <p:cNvSpPr txBox="1"/>
          <p:nvPr/>
        </p:nvSpPr>
        <p:spPr>
          <a:xfrm>
            <a:off x="5244790" y="3516352"/>
            <a:ext cx="5261517" cy="3693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indent="-342900">
              <a:buFont typeface="Arial"/>
              <a:buChar char="•"/>
            </a:pPr>
            <a:r>
              <a:rPr lang="en-US" sz="2400" b="1">
                <a:solidFill>
                  <a:srgbClr val="3B2E58"/>
                </a:solidFill>
                <a:cs typeface="Arial"/>
              </a:rPr>
              <a:t>Is this only for Azure</a:t>
            </a:r>
            <a:endParaRPr lang="en-US" sz="2400">
              <a:cs typeface="Segoe UI"/>
            </a:endParaRPr>
          </a:p>
        </p:txBody>
      </p:sp>
      <p:sp>
        <p:nvSpPr>
          <p:cNvPr id="8" name="TextBox 7">
            <a:extLst>
              <a:ext uri="{FF2B5EF4-FFF2-40B4-BE49-F238E27FC236}">
                <a16:creationId xmlns:a16="http://schemas.microsoft.com/office/drawing/2014/main" id="{819EB2B0-8F54-462B-8A79-FF30234D2EFC}"/>
              </a:ext>
            </a:extLst>
          </p:cNvPr>
          <p:cNvSpPr txBox="1"/>
          <p:nvPr/>
        </p:nvSpPr>
        <p:spPr>
          <a:xfrm>
            <a:off x="5309839" y="5765180"/>
            <a:ext cx="6107150"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b="1">
                <a:solidFill>
                  <a:srgbClr val="3B2E58"/>
                </a:solidFill>
              </a:rPr>
              <a:t>FAQ'S Reference:  </a:t>
            </a:r>
            <a:r>
              <a:rPr lang="en-US">
                <a:solidFill>
                  <a:srgbClr val="0078D4"/>
                </a:solidFill>
                <a:cs typeface="Segoe UI"/>
                <a:hlinkClick r:id="rId3"/>
              </a:rPr>
              <a:t>https://github.com/Azure/bicep#faq</a:t>
            </a:r>
            <a:endParaRPr lang="en-US"/>
          </a:p>
        </p:txBody>
      </p:sp>
    </p:spTree>
    <p:extLst>
      <p:ext uri="{BB962C8B-B14F-4D97-AF65-F5344CB8AC3E}">
        <p14:creationId xmlns:p14="http://schemas.microsoft.com/office/powerpoint/2010/main" val="3903844184"/>
      </p:ext>
    </p:extLst>
  </p:cSld>
  <p:clrMapOvr>
    <a:masterClrMapping/>
  </p:clrMapOvr>
  <p:transition spd="slow">
    <p:push dir="u"/>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2376A6-4D97-429F-AD4A-E2AD4C53279B}"/>
              </a:ext>
            </a:extLst>
          </p:cNvPr>
          <p:cNvSpPr>
            <a:spLocks noGrp="1"/>
          </p:cNvSpPr>
          <p:nvPr>
            <p:ph type="body" sz="quarter" idx="10"/>
          </p:nvPr>
        </p:nvSpPr>
        <p:spPr>
          <a:xfrm>
            <a:off x="4938315" y="1439179"/>
            <a:ext cx="6669658" cy="3976473"/>
          </a:xfrm>
        </p:spPr>
        <p:txBody>
          <a:bodyPr/>
          <a:lstStyle/>
          <a:p>
            <a:pPr marL="457200" indent="-457200">
              <a:buFont typeface="Arial" panose="05000000000000000000" pitchFamily="2" charset="2"/>
              <a:buChar char="•"/>
            </a:pPr>
            <a:r>
              <a:rPr lang="en-US">
                <a:cs typeface="Segoe UI"/>
              </a:rPr>
              <a:t>Workshop available at </a:t>
            </a:r>
            <a:r>
              <a:rPr lang="en-US">
                <a:ea typeface="+mn-lt"/>
                <a:cs typeface="+mn-lt"/>
                <a:hlinkClick r:id="rId3"/>
              </a:rPr>
              <a:t>https://github.com/munishm/bicep-workshop</a:t>
            </a:r>
            <a:r>
              <a:rPr lang="en-US">
                <a:ea typeface="+mn-lt"/>
                <a:cs typeface="+mn-lt"/>
              </a:rPr>
              <a:t>.</a:t>
            </a:r>
            <a:r>
              <a:rPr lang="en-US">
                <a:cs typeface="Segoe UI"/>
              </a:rPr>
              <a:t> Use the repo or fork it</a:t>
            </a:r>
            <a:endParaRPr lang="en-US"/>
          </a:p>
          <a:p>
            <a:pPr marL="457200" indent="-457200">
              <a:buFont typeface="Arial" panose="05000000000000000000" pitchFamily="2" charset="2"/>
              <a:buChar char="•"/>
            </a:pPr>
            <a:r>
              <a:rPr lang="en-US">
                <a:cs typeface="Segoe UI"/>
              </a:rPr>
              <a:t>Discussions are advised</a:t>
            </a:r>
          </a:p>
          <a:p>
            <a:pPr marL="457200" indent="-457200">
              <a:buFont typeface="Arial" panose="05000000000000000000" pitchFamily="2" charset="2"/>
              <a:buChar char="•"/>
            </a:pPr>
            <a:r>
              <a:rPr lang="en-US">
                <a:cs typeface="Segoe UI"/>
              </a:rPr>
              <a:t>Break out rooms</a:t>
            </a:r>
          </a:p>
          <a:p>
            <a:pPr marL="457200" indent="-457200">
              <a:buFont typeface="Arial" panose="05000000000000000000" pitchFamily="2" charset="2"/>
              <a:buChar char="•"/>
            </a:pPr>
            <a:r>
              <a:rPr lang="en-US">
                <a:cs typeface="Segoe UI"/>
              </a:rPr>
              <a:t>Huddle at the end</a:t>
            </a:r>
          </a:p>
          <a:p>
            <a:pPr marL="457200" indent="-457200">
              <a:buFont typeface="Arial" panose="05000000000000000000" pitchFamily="2" charset="2"/>
              <a:buChar char="•"/>
            </a:pPr>
            <a:r>
              <a:rPr lang="en-US">
                <a:cs typeface="Segoe UI"/>
              </a:rPr>
              <a:t>Feedback is welcome</a:t>
            </a:r>
          </a:p>
        </p:txBody>
      </p:sp>
      <p:sp>
        <p:nvSpPr>
          <p:cNvPr id="3" name="Title 2">
            <a:extLst>
              <a:ext uri="{FF2B5EF4-FFF2-40B4-BE49-F238E27FC236}">
                <a16:creationId xmlns:a16="http://schemas.microsoft.com/office/drawing/2014/main" id="{8D983397-99A2-4A47-A5A9-81EB7B099F30}"/>
              </a:ext>
            </a:extLst>
          </p:cNvPr>
          <p:cNvSpPr>
            <a:spLocks noGrp="1"/>
          </p:cNvSpPr>
          <p:nvPr>
            <p:ph type="title"/>
          </p:nvPr>
        </p:nvSpPr>
        <p:spPr>
          <a:xfrm>
            <a:off x="588263" y="2873415"/>
            <a:ext cx="3183637" cy="1107996"/>
          </a:xfrm>
        </p:spPr>
        <p:txBody>
          <a:bodyPr/>
          <a:lstStyle/>
          <a:p>
            <a:r>
              <a:rPr lang="en-US">
                <a:cs typeface="Segoe UI"/>
              </a:rPr>
              <a:t>Bicep Workshop</a:t>
            </a:r>
            <a:endParaRPr lang="en-US"/>
          </a:p>
        </p:txBody>
      </p:sp>
    </p:spTree>
    <p:extLst>
      <p:ext uri="{BB962C8B-B14F-4D97-AF65-F5344CB8AC3E}">
        <p14:creationId xmlns:p14="http://schemas.microsoft.com/office/powerpoint/2010/main" val="62456001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786CFD-0960-4B79-B6AC-258BAAE9DA6D}"/>
              </a:ext>
            </a:extLst>
          </p:cNvPr>
          <p:cNvSpPr>
            <a:spLocks noGrp="1"/>
          </p:cNvSpPr>
          <p:nvPr>
            <p:ph type="body" sz="quarter" idx="10"/>
          </p:nvPr>
        </p:nvSpPr>
        <p:spPr>
          <a:xfrm>
            <a:off x="4938315" y="585788"/>
            <a:ext cx="6669658" cy="5683250"/>
          </a:xfrm>
        </p:spPr>
        <p:txBody>
          <a:bodyPr wrap="square" anchor="ctr">
            <a:normAutofit/>
          </a:bodyPr>
          <a:lstStyle/>
          <a:p>
            <a:r>
              <a:rPr lang="en-US"/>
              <a:t>Watch the project: </a:t>
            </a:r>
            <a:r>
              <a:rPr lang="en-US">
                <a:hlinkClick r:id="rId2"/>
              </a:rPr>
              <a:t>https://github.com/azure/bicep</a:t>
            </a:r>
            <a:r>
              <a:rPr lang="en-US"/>
              <a:t> </a:t>
            </a:r>
          </a:p>
          <a:p>
            <a:r>
              <a:rPr lang="en-US">
                <a:cs typeface="Segoe UI"/>
              </a:rPr>
              <a:t>Join or reach out to ARM Deployment Experts DL (</a:t>
            </a:r>
            <a:r>
              <a:rPr lang="en-US">
                <a:cs typeface="Segoe UI"/>
                <a:hlinkClick r:id="rId3"/>
              </a:rPr>
              <a:t>armexperts@microsoft.com</a:t>
            </a:r>
            <a:r>
              <a:rPr lang="en-US">
                <a:cs typeface="Segoe UI"/>
              </a:rPr>
              <a:t>)</a:t>
            </a:r>
          </a:p>
          <a:p>
            <a:r>
              <a:rPr lang="en-US"/>
              <a:t>Ignite session - </a:t>
            </a:r>
            <a:r>
              <a:rPr lang="en-US">
                <a:hlinkClick r:id="rId4"/>
              </a:rPr>
              <a:t> Learn everything about the next generation of ARM Templates</a:t>
            </a:r>
            <a:endParaRPr lang="en-US"/>
          </a:p>
        </p:txBody>
      </p:sp>
      <p:sp>
        <p:nvSpPr>
          <p:cNvPr id="2" name="Title 1">
            <a:extLst>
              <a:ext uri="{FF2B5EF4-FFF2-40B4-BE49-F238E27FC236}">
                <a16:creationId xmlns:a16="http://schemas.microsoft.com/office/drawing/2014/main" id="{BC24A5C0-6B82-4E6C-979A-B4C2EA44A06B}"/>
              </a:ext>
            </a:extLst>
          </p:cNvPr>
          <p:cNvSpPr>
            <a:spLocks noGrp="1"/>
          </p:cNvSpPr>
          <p:nvPr>
            <p:ph type="title"/>
          </p:nvPr>
        </p:nvSpPr>
        <p:spPr>
          <a:xfrm>
            <a:off x="588263" y="585788"/>
            <a:ext cx="3183637" cy="5683250"/>
          </a:xfrm>
        </p:spPr>
        <p:txBody>
          <a:bodyPr wrap="square" anchor="ctr">
            <a:normAutofit/>
          </a:bodyPr>
          <a:lstStyle/>
          <a:p>
            <a:r>
              <a:rPr lang="en-US"/>
              <a:t>Resources</a:t>
            </a:r>
          </a:p>
        </p:txBody>
      </p:sp>
    </p:spTree>
    <p:extLst>
      <p:ext uri="{BB962C8B-B14F-4D97-AF65-F5344CB8AC3E}">
        <p14:creationId xmlns:p14="http://schemas.microsoft.com/office/powerpoint/2010/main" val="1265301891"/>
      </p:ext>
    </p:extLst>
  </p:cSld>
  <p:clrMapOvr>
    <a:masterClrMapping/>
  </p:clrMapOvr>
  <p:transition>
    <p:fade/>
  </p:transition>
</p:sld>
</file>

<file path=ppt/theme/theme1.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3.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4.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 id="{F4E7AC97-C3BC-4DAC-B23A-C0D4DABB7CB5}" vid="{F1FB81AB-2433-4475-9273-C3E09225E34D}"/>
    </a:ext>
  </a:extLst>
</a:theme>
</file>

<file path=ppt/theme/theme5.xml><?xml version="1.0" encoding="utf-8"?>
<a:theme xmlns:a="http://schemas.openxmlformats.org/drawingml/2006/main" name="3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spAutoFit/>
      </a:bodyPr>
      <a:lstStyle>
        <a:defPPr algn="l">
          <a:defRPr sz="3200" dirty="0">
            <a:solidFill>
              <a:schemeClr val="bg1"/>
            </a:soli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6.xml><?xml version="1.0" encoding="utf-8"?>
<a:theme xmlns:a="http://schemas.openxmlformats.org/drawingml/2006/main" name="1_9-51056_Build 2019 Keynote_Light Gray Template">
  <a:themeElements>
    <a:clrScheme name="MVP Summit 2020 1">
      <a:dk1>
        <a:srgbClr val="000000"/>
      </a:dk1>
      <a:lt1>
        <a:srgbClr val="FFFFFF"/>
      </a:lt1>
      <a:dk2>
        <a:srgbClr val="243A5E"/>
      </a:dk2>
      <a:lt2>
        <a:srgbClr val="E6E6E6"/>
      </a:lt2>
      <a:accent1>
        <a:srgbClr val="0078D4"/>
      </a:accent1>
      <a:accent2>
        <a:srgbClr val="50E6FF"/>
      </a:accent2>
      <a:accent3>
        <a:srgbClr val="008575"/>
      </a:accent3>
      <a:accent4>
        <a:srgbClr val="274B47"/>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20_Summit_PPT_Template_Final.potx" id="{4585EF1D-FC4D-4A28-B5B3-CC181CBB91E5}" vid="{5B861541-C9B8-47D8-B6F9-C1ED0518A6DF}"/>
    </a:ext>
  </a:extLst>
</a:theme>
</file>

<file path=ppt/theme/theme7.xml><?xml version="1.0" encoding="utf-8"?>
<a:theme xmlns:a="http://schemas.openxmlformats.org/drawingml/2006/main" name="2_9-51056_Build 2019 Keynote_Light Gray Template">
  <a:themeElements>
    <a:clrScheme name="MVP Summit 2020 1">
      <a:dk1>
        <a:srgbClr val="000000"/>
      </a:dk1>
      <a:lt1>
        <a:srgbClr val="FFFFFF"/>
      </a:lt1>
      <a:dk2>
        <a:srgbClr val="243A5E"/>
      </a:dk2>
      <a:lt2>
        <a:srgbClr val="E6E6E6"/>
      </a:lt2>
      <a:accent1>
        <a:srgbClr val="0078D4"/>
      </a:accent1>
      <a:accent2>
        <a:srgbClr val="50E6FF"/>
      </a:accent2>
      <a:accent3>
        <a:srgbClr val="008575"/>
      </a:accent3>
      <a:accent4>
        <a:srgbClr val="274B47"/>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20_Summit_PPT_Designer_Final.potx" id="{ABE74EFB-5AF6-4489-A466-F67FD8D38016}" vid="{ACDA2A1A-02D8-4833-BC41-6E40FCB84C0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a5b7d436-ba0f-4e1e-8d42-27df1814642b">
      <UserInfo>
        <DisplayName>Steve Haigh</DisplayName>
        <AccountId>1304</AccountId>
        <AccountType/>
      </UserInfo>
      <UserInfo>
        <DisplayName>Luke Vinton</DisplayName>
        <AccountId>1305</AccountId>
        <AccountType/>
      </UserInfo>
      <UserInfo>
        <DisplayName>Luke Devonshire</DisplayName>
        <AccountId>1306</AccountId>
        <AccountType/>
      </UserInfo>
      <UserInfo>
        <DisplayName>Toby Bradshaw</DisplayName>
        <AccountId>1307</AccountId>
        <AccountType/>
      </UserInfo>
      <UserInfo>
        <DisplayName>Joni Collinge</DisplayName>
        <AccountId>1291</AccountId>
        <AccountType/>
      </UserInfo>
      <UserInfo>
        <DisplayName>Mason Cusack</DisplayName>
        <AccountId>1308</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4BC613B073F364F90FE5F917671D81C" ma:contentTypeVersion="4" ma:contentTypeDescription="Create a new document." ma:contentTypeScope="" ma:versionID="37cac365def53a8eab6e0f13063b3b5d">
  <xsd:schema xmlns:xsd="http://www.w3.org/2001/XMLSchema" xmlns:xs="http://www.w3.org/2001/XMLSchema" xmlns:p="http://schemas.microsoft.com/office/2006/metadata/properties" xmlns:ns2="d0f8083d-88f4-4549-8e8b-9947d2f33237" xmlns:ns3="a5b7d436-ba0f-4e1e-8d42-27df1814642b" targetNamespace="http://schemas.microsoft.com/office/2006/metadata/properties" ma:root="true" ma:fieldsID="338d667d6749652caf3346d1e8192703" ns2:_="" ns3:_="">
    <xsd:import namespace="d0f8083d-88f4-4549-8e8b-9947d2f33237"/>
    <xsd:import namespace="a5b7d436-ba0f-4e1e-8d42-27df1814642b"/>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f8083d-88f4-4549-8e8b-9947d2f3323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5b7d436-ba0f-4e1e-8d42-27df1814642b"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AB09754-6558-4DE9-900C-2653A56BD382}">
  <ds:schemaRefs>
    <ds:schemaRef ds:uri="http://schemas.microsoft.com/sharepoint/v3/contenttype/forms"/>
  </ds:schemaRefs>
</ds:datastoreItem>
</file>

<file path=customXml/itemProps2.xml><?xml version="1.0" encoding="utf-8"?>
<ds:datastoreItem xmlns:ds="http://schemas.openxmlformats.org/officeDocument/2006/customXml" ds:itemID="{75874921-D1BF-4969-A06A-6EE0F27C0234}">
  <ds:schemaRefs>
    <ds:schemaRef ds:uri="http://purl.org/dc/dcmitype/"/>
    <ds:schemaRef ds:uri="d0f8083d-88f4-4549-8e8b-9947d2f33237"/>
    <ds:schemaRef ds:uri="a5b7d436-ba0f-4e1e-8d42-27df1814642b"/>
    <ds:schemaRef ds:uri="http://schemas.microsoft.com/office/2006/documentManagement/types"/>
    <ds:schemaRef ds:uri="http://purl.org/dc/elements/1.1/"/>
    <ds:schemaRef ds:uri="http://schemas.microsoft.com/office/infopath/2007/PartnerControls"/>
    <ds:schemaRef ds:uri="http://purl.org/dc/terms/"/>
    <ds:schemaRef ds:uri="http://schemas.openxmlformats.org/package/2006/metadata/core-propertie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4944CE2B-9984-430B-B940-00CA6A95E779}">
  <ds:schemaRefs>
    <ds:schemaRef ds:uri="a5b7d436-ba0f-4e1e-8d42-27df1814642b"/>
    <ds:schemaRef ds:uri="d0f8083d-88f4-4549-8e8b-9947d2f3323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986</Words>
  <Application>Microsoft Office PowerPoint</Application>
  <PresentationFormat>Widescreen</PresentationFormat>
  <Paragraphs>96</Paragraphs>
  <Slides>7</Slides>
  <Notes>5</Notes>
  <HiddenSlides>0</HiddenSlides>
  <MMClips>0</MMClips>
  <ScaleCrop>false</ScaleCrop>
  <HeadingPairs>
    <vt:vector size="6" baseType="variant">
      <vt:variant>
        <vt:lpstr>Fonts Used</vt:lpstr>
      </vt:variant>
      <vt:variant>
        <vt:i4>9</vt:i4>
      </vt:variant>
      <vt:variant>
        <vt:lpstr>Theme</vt:lpstr>
      </vt:variant>
      <vt:variant>
        <vt:i4>9</vt:i4>
      </vt:variant>
      <vt:variant>
        <vt:lpstr>Slide Titles</vt:lpstr>
      </vt:variant>
      <vt:variant>
        <vt:i4>7</vt:i4>
      </vt:variant>
    </vt:vector>
  </HeadingPairs>
  <TitlesOfParts>
    <vt:vector size="25" baseType="lpstr">
      <vt:lpstr>Arial</vt:lpstr>
      <vt:lpstr>Calibri</vt:lpstr>
      <vt:lpstr>Calibri Light</vt:lpstr>
      <vt:lpstr>Consolas</vt:lpstr>
      <vt:lpstr>Muli Regular</vt:lpstr>
      <vt:lpstr>Segoe UI</vt:lpstr>
      <vt:lpstr>Segoe UI Semibold</vt:lpstr>
      <vt:lpstr>Segoe UI Semilight</vt:lpstr>
      <vt:lpstr>Wingdings</vt:lpstr>
      <vt:lpstr>9-51056_Build 2019 Breakout_White Template</vt:lpstr>
      <vt:lpstr>2_9-51027_Microsoft_Ready_Template</vt:lpstr>
      <vt:lpstr>9-51027_Microsoft_Ready_Template</vt:lpstr>
      <vt:lpstr>5-50203_Microsoft_Ignite_Template</vt:lpstr>
      <vt:lpstr>3_WHITE TEMPLATE</vt:lpstr>
      <vt:lpstr>1_9-51056_Build 2019 Keynote_Light Gray Template</vt:lpstr>
      <vt:lpstr>2_9-51056_Build 2019 Keynote_Light Gray Template</vt:lpstr>
      <vt:lpstr>Office Theme</vt:lpstr>
      <vt:lpstr>Office Theme</vt:lpstr>
      <vt:lpstr>Advancing the state of  infra-as-code with BICEP</vt:lpstr>
      <vt:lpstr>What are ARM Templates?</vt:lpstr>
      <vt:lpstr>PowerPoint Presentation</vt:lpstr>
      <vt:lpstr>PowerPoint Presentation</vt:lpstr>
      <vt:lpstr>Ineresting Questions</vt:lpstr>
      <vt:lpstr>Bicep Workshop</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Deployments</dc:title>
  <dc:creator>Satya Vel</dc:creator>
  <cp:lastModifiedBy>Munish Malhotra</cp:lastModifiedBy>
  <cp:revision>2</cp:revision>
  <dcterms:created xsi:type="dcterms:W3CDTF">2019-08-02T17:52:23Z</dcterms:created>
  <dcterms:modified xsi:type="dcterms:W3CDTF">2022-02-21T17:22:17Z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satyavel@microsoft.com</vt:lpwstr>
  </property>
  <property fmtid="{D5CDD505-2E9C-101B-9397-08002B2CF9AE}" pid="5" name="MSIP_Label_f42aa342-8706-4288-bd11-ebb85995028c_SetDate">
    <vt:lpwstr>2019-08-02T18:12:05.6050499Z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72bdbc71-ef09-4b49-a372-0871592e6ff6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0x01010064BC613B073F364F90FE5F917671D81C</vt:lpwstr>
  </property>
</Properties>
</file>